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64" r:id="rId3"/>
    <p:sldId id="285" r:id="rId4"/>
    <p:sldId id="267" r:id="rId5"/>
    <p:sldId id="286" r:id="rId6"/>
    <p:sldId id="287" r:id="rId7"/>
    <p:sldId id="258" r:id="rId8"/>
    <p:sldId id="273" r:id="rId9"/>
    <p:sldId id="288" r:id="rId10"/>
    <p:sldId id="269" r:id="rId11"/>
    <p:sldId id="280" r:id="rId12"/>
    <p:sldId id="278" r:id="rId13"/>
    <p:sldId id="276" r:id="rId14"/>
    <p:sldId id="289" r:id="rId15"/>
    <p:sldId id="263" r:id="rId16"/>
    <p:sldId id="266" r:id="rId17"/>
    <p:sldId id="282" r:id="rId18"/>
    <p:sldId id="271" r:id="rId19"/>
    <p:sldId id="262" r:id="rId20"/>
    <p:sldId id="283" r:id="rId21"/>
    <p:sldId id="270" r:id="rId22"/>
    <p:sldId id="290" r:id="rId23"/>
    <p:sldId id="291" r:id="rId24"/>
    <p:sldId id="292" r:id="rId25"/>
    <p:sldId id="260" r:id="rId26"/>
    <p:sldId id="259" r:id="rId27"/>
    <p:sldId id="274" r:id="rId28"/>
    <p:sldId id="265" r:id="rId29"/>
    <p:sldId id="268" r:id="rId30"/>
    <p:sldId id="272" r:id="rId31"/>
    <p:sldId id="281" r:id="rId32"/>
    <p:sldId id="293" r:id="rId33"/>
    <p:sldId id="261" r:id="rId34"/>
    <p:sldId id="279" r:id="rId35"/>
    <p:sldId id="275" r:id="rId36"/>
    <p:sldId id="294" r:id="rId37"/>
    <p:sldId id="277" r:id="rId38"/>
    <p:sldId id="284" r:id="rId39"/>
    <p:sldId id="295" r:id="rId40"/>
    <p:sldId id="296" r:id="rId41"/>
  </p:sldIdLst>
  <p:sldSz cx="12192000" cy="6858000"/>
  <p:notesSz cx="6797675" cy="9928225"/>
  <p:embeddedFontLst>
    <p:embeddedFont>
      <p:font typeface="Tschisslerbold" panose="02000503000000000000" pitchFamily="2" charset="0"/>
      <p:regular r:id="rId42"/>
      <p:bold r:id="rId43"/>
    </p:embeddedFont>
  </p:embeddedFontLst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low &amp; Arbeitsfluss" id="{F7FF8027-141F-4EE6-AEF1-05610BE9B08A}">
          <p14:sldIdLst>
            <p14:sldId id="257"/>
            <p14:sldId id="264"/>
            <p14:sldId id="285"/>
            <p14:sldId id="267"/>
            <p14:sldId id="286"/>
            <p14:sldId id="287"/>
          </p14:sldIdLst>
        </p14:section>
        <p14:section name="Technik &amp; Architektur" id="{6F515DF8-E2EA-497B-B0E0-1671D8340F07}">
          <p14:sldIdLst>
            <p14:sldId id="258"/>
            <p14:sldId id="273"/>
            <p14:sldId id="288"/>
            <p14:sldId id="269"/>
            <p14:sldId id="280"/>
            <p14:sldId id="278"/>
            <p14:sldId id="276"/>
            <p14:sldId id="289"/>
          </p14:sldIdLst>
        </p14:section>
        <p14:section name="Qualität &amp; Absicherung" id="{609AD4F6-4618-4DFB-92ED-6AAAFC3EC386}">
          <p14:sldIdLst>
            <p14:sldId id="263"/>
            <p14:sldId id="266"/>
            <p14:sldId id="282"/>
            <p14:sldId id="271"/>
            <p14:sldId id="262"/>
            <p14:sldId id="283"/>
          </p14:sldIdLst>
        </p14:section>
        <p14:section name="Produkt &amp; Markt" id="{CDCD33A1-D4DE-4A55-9F31-8276D7ECAC1A}">
          <p14:sldIdLst>
            <p14:sldId id="270"/>
            <p14:sldId id="290"/>
            <p14:sldId id="291"/>
            <p14:sldId id="292"/>
          </p14:sldIdLst>
        </p14:section>
        <p14:section name="Organisation &amp; Zusammenarbeit" id="{CD1C166A-AD1F-4ACD-90A0-F5F131E101F1}">
          <p14:sldIdLst>
            <p14:sldId id="260"/>
            <p14:sldId id="259"/>
            <p14:sldId id="274"/>
            <p14:sldId id="265"/>
            <p14:sldId id="268"/>
            <p14:sldId id="272"/>
            <p14:sldId id="281"/>
            <p14:sldId id="293"/>
          </p14:sldIdLst>
        </p14:section>
        <p14:section name="Planung" id="{E35CF8ED-A553-41DE-8FDA-7C8BFF752820}">
          <p14:sldIdLst>
            <p14:sldId id="261"/>
            <p14:sldId id="279"/>
            <p14:sldId id="275"/>
            <p14:sldId id="294"/>
          </p14:sldIdLst>
        </p14:section>
        <p14:section name="Nachhaltigkeit &amp; Zukunftsfähigkeit" id="{BB8BA8CF-9438-49B9-9D4B-A6579972D2F3}">
          <p14:sldIdLst>
            <p14:sldId id="277"/>
            <p14:sldId id="284"/>
            <p14:sldId id="295"/>
            <p14:sldId id="29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C2EE47-AA1F-4E37-BA0E-DACF83A3779A}" v="124" dt="2026-01-21T10:21:07.8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1.fntdata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2.fntdata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Schissler" userId="c9a7b04d-780d-4923-b381-9fee442d0453" providerId="ADAL" clId="{DF5F3ADB-835C-49AF-ABAB-D7F47EC122C4}"/>
    <pc:docChg chg="undo redo custSel addSld delSld modSld sldOrd modMainMaster addSection modSection">
      <pc:chgData name="Thomas Schissler" userId="c9a7b04d-780d-4923-b381-9fee442d0453" providerId="ADAL" clId="{DF5F3ADB-835C-49AF-ABAB-D7F47EC122C4}" dt="2026-01-21T10:24:06.632" v="3380" actId="20577"/>
      <pc:docMkLst>
        <pc:docMk/>
      </pc:docMkLst>
      <pc:sldChg chg="modSp mod chgLayout">
        <pc:chgData name="Thomas Schissler" userId="c9a7b04d-780d-4923-b381-9fee442d0453" providerId="ADAL" clId="{DF5F3ADB-835C-49AF-ABAB-D7F47EC122C4}" dt="2026-01-21T09:33:28.986" v="1689"/>
        <pc:sldMkLst>
          <pc:docMk/>
          <pc:sldMk cId="4095567224" sldId="257"/>
        </pc:sldMkLst>
        <pc:spChg chg="mod ord">
          <ac:chgData name="Thomas Schissler" userId="c9a7b04d-780d-4923-b381-9fee442d0453" providerId="ADAL" clId="{DF5F3ADB-835C-49AF-ABAB-D7F47EC122C4}" dt="2026-01-15T08:46:13.477" v="205" actId="700"/>
          <ac:spMkLst>
            <pc:docMk/>
            <pc:sldMk cId="4095567224" sldId="257"/>
            <ac:spMk id="2" creationId="{7EFE9CE6-3E49-C741-3E3E-EA68AC221AD2}"/>
          </ac:spMkLst>
        </pc:spChg>
        <pc:spChg chg="mod ord">
          <ac:chgData name="Thomas Schissler" userId="c9a7b04d-780d-4923-b381-9fee442d0453" providerId="ADAL" clId="{DF5F3ADB-835C-49AF-ABAB-D7F47EC122C4}" dt="2026-01-21T09:33:12.786" v="1688"/>
          <ac:spMkLst>
            <pc:docMk/>
            <pc:sldMk cId="4095567224" sldId="257"/>
            <ac:spMk id="8" creationId="{DAE5F62F-09DA-D71A-836A-1C67F8A52F73}"/>
          </ac:spMkLst>
        </pc:spChg>
        <pc:spChg chg="mod ord">
          <ac:chgData name="Thomas Schissler" userId="c9a7b04d-780d-4923-b381-9fee442d0453" providerId="ADAL" clId="{DF5F3ADB-835C-49AF-ABAB-D7F47EC122C4}" dt="2026-01-21T09:33:28.986" v="1689"/>
          <ac:spMkLst>
            <pc:docMk/>
            <pc:sldMk cId="4095567224" sldId="257"/>
            <ac:spMk id="9" creationId="{701691D0-34C7-D279-37F1-0DCCFB916A1C}"/>
          </ac:spMkLst>
        </pc:spChg>
      </pc:sldChg>
      <pc:sldChg chg="addSp delSp modSp mod ord chgLayout">
        <pc:chgData name="Thomas Schissler" userId="c9a7b04d-780d-4923-b381-9fee442d0453" providerId="ADAL" clId="{DF5F3ADB-835C-49AF-ABAB-D7F47EC122C4}" dt="2026-01-21T09:45:04.465" v="2053" actId="20577"/>
        <pc:sldMkLst>
          <pc:docMk/>
          <pc:sldMk cId="1439708192" sldId="258"/>
        </pc:sldMkLst>
        <pc:spChg chg="mod ord">
          <ac:chgData name="Thomas Schissler" userId="c9a7b04d-780d-4923-b381-9fee442d0453" providerId="ADAL" clId="{DF5F3ADB-835C-49AF-ABAB-D7F47EC122C4}" dt="2026-01-15T08:46:13.477" v="205" actId="700"/>
          <ac:spMkLst>
            <pc:docMk/>
            <pc:sldMk cId="1439708192" sldId="258"/>
            <ac:spMk id="2" creationId="{B18743C3-46DE-F6C5-9328-157C8B76E12A}"/>
          </ac:spMkLst>
        </pc:spChg>
        <pc:spChg chg="add mod ord">
          <ac:chgData name="Thomas Schissler" userId="c9a7b04d-780d-4923-b381-9fee442d0453" providerId="ADAL" clId="{DF5F3ADB-835C-49AF-ABAB-D7F47EC122C4}" dt="2026-01-21T09:44:45.742" v="2046" actId="20577"/>
          <ac:spMkLst>
            <pc:docMk/>
            <pc:sldMk cId="1439708192" sldId="258"/>
            <ac:spMk id="3" creationId="{B7E055FA-1360-D4C1-F411-57BB04AC3918}"/>
          </ac:spMkLst>
        </pc:spChg>
        <pc:spChg chg="add mod ord">
          <ac:chgData name="Thomas Schissler" userId="c9a7b04d-780d-4923-b381-9fee442d0453" providerId="ADAL" clId="{DF5F3ADB-835C-49AF-ABAB-D7F47EC122C4}" dt="2026-01-21T09:45:04.465" v="2053" actId="20577"/>
          <ac:spMkLst>
            <pc:docMk/>
            <pc:sldMk cId="1439708192" sldId="258"/>
            <ac:spMk id="5" creationId="{6D240D07-2513-15AE-8359-8C4AC63FD9C5}"/>
          </ac:spMkLst>
        </pc:spChg>
      </pc:sldChg>
      <pc:sldChg chg="modSp mod ord modClrScheme chgLayout">
        <pc:chgData name="Thomas Schissler" userId="c9a7b04d-780d-4923-b381-9fee442d0453" providerId="ADAL" clId="{DF5F3ADB-835C-49AF-ABAB-D7F47EC122C4}" dt="2026-01-21T09:45:35.213" v="2055"/>
        <pc:sldMkLst>
          <pc:docMk/>
          <pc:sldMk cId="391102691" sldId="259"/>
        </pc:sldMkLst>
        <pc:spChg chg="mod ord">
          <ac:chgData name="Thomas Schissler" userId="c9a7b04d-780d-4923-b381-9fee442d0453" providerId="ADAL" clId="{DF5F3ADB-835C-49AF-ABAB-D7F47EC122C4}" dt="2026-01-15T08:46:13.477" v="205" actId="700"/>
          <ac:spMkLst>
            <pc:docMk/>
            <pc:sldMk cId="391102691" sldId="259"/>
            <ac:spMk id="2" creationId="{FFE8F192-0416-4C4C-1F85-411809BAE9E7}"/>
          </ac:spMkLst>
        </pc:spChg>
        <pc:spChg chg="mod ord">
          <ac:chgData name="Thomas Schissler" userId="c9a7b04d-780d-4923-b381-9fee442d0453" providerId="ADAL" clId="{DF5F3ADB-835C-49AF-ABAB-D7F47EC122C4}" dt="2026-01-15T08:46:13.477" v="205" actId="700"/>
          <ac:spMkLst>
            <pc:docMk/>
            <pc:sldMk cId="391102691" sldId="259"/>
            <ac:spMk id="3" creationId="{F308F6E3-FB53-41F4-09CC-9FD516B47078}"/>
          </ac:spMkLst>
        </pc:spChg>
        <pc:spChg chg="mod ord">
          <ac:chgData name="Thomas Schissler" userId="c9a7b04d-780d-4923-b381-9fee442d0453" providerId="ADAL" clId="{DF5F3ADB-835C-49AF-ABAB-D7F47EC122C4}" dt="2026-01-15T08:46:13.477" v="205" actId="700"/>
          <ac:spMkLst>
            <pc:docMk/>
            <pc:sldMk cId="391102691" sldId="259"/>
            <ac:spMk id="4" creationId="{D062989E-3DB2-BB54-A174-840CEF252668}"/>
          </ac:spMkLst>
        </pc:spChg>
      </pc:sldChg>
      <pc:sldChg chg="modSp add mod ord chgLayout">
        <pc:chgData name="Thomas Schissler" userId="c9a7b04d-780d-4923-b381-9fee442d0453" providerId="ADAL" clId="{DF5F3ADB-835C-49AF-ABAB-D7F47EC122C4}" dt="2026-01-21T09:42:07.176" v="2009"/>
        <pc:sldMkLst>
          <pc:docMk/>
          <pc:sldMk cId="2677702050" sldId="260"/>
        </pc:sldMkLst>
        <pc:spChg chg="mod ord">
          <ac:chgData name="Thomas Schissler" userId="c9a7b04d-780d-4923-b381-9fee442d0453" providerId="ADAL" clId="{DF5F3ADB-835C-49AF-ABAB-D7F47EC122C4}" dt="2026-01-15T08:46:13.477" v="205" actId="700"/>
          <ac:spMkLst>
            <pc:docMk/>
            <pc:sldMk cId="2677702050" sldId="260"/>
            <ac:spMk id="2" creationId="{486E4539-110B-1C12-E8FE-86E6586CFB1E}"/>
          </ac:spMkLst>
        </pc:spChg>
        <pc:spChg chg="mod ord">
          <ac:chgData name="Thomas Schissler" userId="c9a7b04d-780d-4923-b381-9fee442d0453" providerId="ADAL" clId="{DF5F3ADB-835C-49AF-ABAB-D7F47EC122C4}" dt="2026-01-15T08:46:19.761" v="206" actId="948"/>
          <ac:spMkLst>
            <pc:docMk/>
            <pc:sldMk cId="2677702050" sldId="260"/>
            <ac:spMk id="3" creationId="{222B37DB-F056-A473-9B05-DBEFAE701D65}"/>
          </ac:spMkLst>
        </pc:spChg>
        <pc:spChg chg="mod ord">
          <ac:chgData name="Thomas Schissler" userId="c9a7b04d-780d-4923-b381-9fee442d0453" providerId="ADAL" clId="{DF5F3ADB-835C-49AF-ABAB-D7F47EC122C4}" dt="2026-01-15T08:46:27.111" v="207" actId="948"/>
          <ac:spMkLst>
            <pc:docMk/>
            <pc:sldMk cId="2677702050" sldId="260"/>
            <ac:spMk id="4" creationId="{D394FDD0-A7FA-1827-E1B8-72E70616B51E}"/>
          </ac:spMkLst>
        </pc:spChg>
      </pc:sldChg>
      <pc:sldChg chg="modSp add mod ord chgLayout">
        <pc:chgData name="Thomas Schissler" userId="c9a7b04d-780d-4923-b381-9fee442d0453" providerId="ADAL" clId="{DF5F3ADB-835C-49AF-ABAB-D7F47EC122C4}" dt="2026-01-21T10:18:15.757" v="2947" actId="20577"/>
        <pc:sldMkLst>
          <pc:docMk/>
          <pc:sldMk cId="1233435958" sldId="261"/>
        </pc:sldMkLst>
        <pc:spChg chg="mod ord">
          <ac:chgData name="Thomas Schissler" userId="c9a7b04d-780d-4923-b381-9fee442d0453" providerId="ADAL" clId="{DF5F3ADB-835C-49AF-ABAB-D7F47EC122C4}" dt="2026-01-15T08:46:13.477" v="205" actId="700"/>
          <ac:spMkLst>
            <pc:docMk/>
            <pc:sldMk cId="1233435958" sldId="261"/>
            <ac:spMk id="2" creationId="{FD8D5140-B43D-D072-90A2-20FC16BFACD0}"/>
          </ac:spMkLst>
        </pc:spChg>
        <pc:spChg chg="mod ord">
          <ac:chgData name="Thomas Schissler" userId="c9a7b04d-780d-4923-b381-9fee442d0453" providerId="ADAL" clId="{DF5F3ADB-835C-49AF-ABAB-D7F47EC122C4}" dt="2026-01-21T10:18:01.748" v="2943"/>
          <ac:spMkLst>
            <pc:docMk/>
            <pc:sldMk cId="1233435958" sldId="261"/>
            <ac:spMk id="3" creationId="{B11CB021-12FB-D4D3-6632-B63629EDE743}"/>
          </ac:spMkLst>
        </pc:spChg>
        <pc:spChg chg="mod ord">
          <ac:chgData name="Thomas Schissler" userId="c9a7b04d-780d-4923-b381-9fee442d0453" providerId="ADAL" clId="{DF5F3ADB-835C-49AF-ABAB-D7F47EC122C4}" dt="2026-01-21T10:18:15.757" v="2947" actId="20577"/>
          <ac:spMkLst>
            <pc:docMk/>
            <pc:sldMk cId="1233435958" sldId="261"/>
            <ac:spMk id="4" creationId="{F0C0BA9D-40EE-C950-1DAE-08810909070C}"/>
          </ac:spMkLst>
        </pc:spChg>
      </pc:sldChg>
      <pc:sldChg chg="modSp add mod ord chgLayout">
        <pc:chgData name="Thomas Schissler" userId="c9a7b04d-780d-4923-b381-9fee442d0453" providerId="ADAL" clId="{DF5F3ADB-835C-49AF-ABAB-D7F47EC122C4}" dt="2026-01-21T10:08:28.321" v="2707"/>
        <pc:sldMkLst>
          <pc:docMk/>
          <pc:sldMk cId="3040091293" sldId="262"/>
        </pc:sldMkLst>
        <pc:spChg chg="mod ord">
          <ac:chgData name="Thomas Schissler" userId="c9a7b04d-780d-4923-b381-9fee442d0453" providerId="ADAL" clId="{DF5F3ADB-835C-49AF-ABAB-D7F47EC122C4}" dt="2026-01-15T08:46:13.477" v="205" actId="700"/>
          <ac:spMkLst>
            <pc:docMk/>
            <pc:sldMk cId="3040091293" sldId="262"/>
            <ac:spMk id="2" creationId="{E419FFFD-3843-9535-71D0-ECE25BF0F8CE}"/>
          </ac:spMkLst>
        </pc:spChg>
        <pc:spChg chg="mod ord">
          <ac:chgData name="Thomas Schissler" userId="c9a7b04d-780d-4923-b381-9fee442d0453" providerId="ADAL" clId="{DF5F3ADB-835C-49AF-ABAB-D7F47EC122C4}" dt="2026-01-15T08:46:48.559" v="210" actId="948"/>
          <ac:spMkLst>
            <pc:docMk/>
            <pc:sldMk cId="3040091293" sldId="262"/>
            <ac:spMk id="3" creationId="{98B52DEB-540A-86A8-31DE-F74BDF39D312}"/>
          </ac:spMkLst>
        </pc:spChg>
        <pc:spChg chg="mod ord">
          <ac:chgData name="Thomas Schissler" userId="c9a7b04d-780d-4923-b381-9fee442d0453" providerId="ADAL" clId="{DF5F3ADB-835C-49AF-ABAB-D7F47EC122C4}" dt="2026-01-15T08:46:54.438" v="211" actId="948"/>
          <ac:spMkLst>
            <pc:docMk/>
            <pc:sldMk cId="3040091293" sldId="262"/>
            <ac:spMk id="4" creationId="{93DA7BE7-F030-5180-1299-841D4327A153}"/>
          </ac:spMkLst>
        </pc:spChg>
      </pc:sldChg>
      <pc:sldChg chg="modSp add mod ord chgLayout">
        <pc:chgData name="Thomas Schissler" userId="c9a7b04d-780d-4923-b381-9fee442d0453" providerId="ADAL" clId="{DF5F3ADB-835C-49AF-ABAB-D7F47EC122C4}" dt="2026-01-21T09:45:41.234" v="2057"/>
        <pc:sldMkLst>
          <pc:docMk/>
          <pc:sldMk cId="2209151841" sldId="263"/>
        </pc:sldMkLst>
        <pc:spChg chg="mod ord">
          <ac:chgData name="Thomas Schissler" userId="c9a7b04d-780d-4923-b381-9fee442d0453" providerId="ADAL" clId="{DF5F3ADB-835C-49AF-ABAB-D7F47EC122C4}" dt="2026-01-15T08:46:13.477" v="205" actId="700"/>
          <ac:spMkLst>
            <pc:docMk/>
            <pc:sldMk cId="2209151841" sldId="263"/>
            <ac:spMk id="2" creationId="{E910BD04-1825-548A-3E78-6DEC0A85E45F}"/>
          </ac:spMkLst>
        </pc:spChg>
        <pc:spChg chg="mod ord">
          <ac:chgData name="Thomas Schissler" userId="c9a7b04d-780d-4923-b381-9fee442d0453" providerId="ADAL" clId="{DF5F3ADB-835C-49AF-ABAB-D7F47EC122C4}" dt="2026-01-15T08:47:01.974" v="212" actId="948"/>
          <ac:spMkLst>
            <pc:docMk/>
            <pc:sldMk cId="2209151841" sldId="263"/>
            <ac:spMk id="3" creationId="{123E1D60-2600-466E-5E12-494C326EEF54}"/>
          </ac:spMkLst>
        </pc:spChg>
        <pc:spChg chg="mod ord">
          <ac:chgData name="Thomas Schissler" userId="c9a7b04d-780d-4923-b381-9fee442d0453" providerId="ADAL" clId="{DF5F3ADB-835C-49AF-ABAB-D7F47EC122C4}" dt="2026-01-15T08:46:13.477" v="205" actId="700"/>
          <ac:spMkLst>
            <pc:docMk/>
            <pc:sldMk cId="2209151841" sldId="263"/>
            <ac:spMk id="4" creationId="{30F8380B-5169-1472-9ABF-856D066A46EC}"/>
          </ac:spMkLst>
        </pc:spChg>
      </pc:sldChg>
      <pc:sldChg chg="modSp add mod ord chgLayout">
        <pc:chgData name="Thomas Schissler" userId="c9a7b04d-780d-4923-b381-9fee442d0453" providerId="ADAL" clId="{DF5F3ADB-835C-49AF-ABAB-D7F47EC122C4}" dt="2026-01-21T09:33:42.076" v="1691"/>
        <pc:sldMkLst>
          <pc:docMk/>
          <pc:sldMk cId="2607744659" sldId="264"/>
        </pc:sldMkLst>
        <pc:spChg chg="mod ord">
          <ac:chgData name="Thomas Schissler" userId="c9a7b04d-780d-4923-b381-9fee442d0453" providerId="ADAL" clId="{DF5F3ADB-835C-49AF-ABAB-D7F47EC122C4}" dt="2026-01-15T08:46:13.477" v="205" actId="700"/>
          <ac:spMkLst>
            <pc:docMk/>
            <pc:sldMk cId="2607744659" sldId="264"/>
            <ac:spMk id="2" creationId="{69D79F3B-09D5-8B30-2EA5-14ED47BD3874}"/>
          </ac:spMkLst>
        </pc:spChg>
        <pc:spChg chg="mod ord">
          <ac:chgData name="Thomas Schissler" userId="c9a7b04d-780d-4923-b381-9fee442d0453" providerId="ADAL" clId="{DF5F3ADB-835C-49AF-ABAB-D7F47EC122C4}" dt="2026-01-15T08:47:12.606" v="213" actId="948"/>
          <ac:spMkLst>
            <pc:docMk/>
            <pc:sldMk cId="2607744659" sldId="264"/>
            <ac:spMk id="3" creationId="{BA78160A-475F-B99E-3961-355C042EB1B5}"/>
          </ac:spMkLst>
        </pc:spChg>
        <pc:spChg chg="mod ord">
          <ac:chgData name="Thomas Schissler" userId="c9a7b04d-780d-4923-b381-9fee442d0453" providerId="ADAL" clId="{DF5F3ADB-835C-49AF-ABAB-D7F47EC122C4}" dt="2026-01-15T08:47:18.150" v="214" actId="948"/>
          <ac:spMkLst>
            <pc:docMk/>
            <pc:sldMk cId="2607744659" sldId="264"/>
            <ac:spMk id="4" creationId="{8601CADF-7774-253A-F7A5-7A2197E40E1B}"/>
          </ac:spMkLst>
        </pc:spChg>
      </pc:sldChg>
      <pc:sldChg chg="modSp add mod ord chgLayout">
        <pc:chgData name="Thomas Schissler" userId="c9a7b04d-780d-4923-b381-9fee442d0453" providerId="ADAL" clId="{DF5F3ADB-835C-49AF-ABAB-D7F47EC122C4}" dt="2026-01-21T10:13:18.254" v="2717" actId="20577"/>
        <pc:sldMkLst>
          <pc:docMk/>
          <pc:sldMk cId="3806893912" sldId="265"/>
        </pc:sldMkLst>
        <pc:spChg chg="mod ord">
          <ac:chgData name="Thomas Schissler" userId="c9a7b04d-780d-4923-b381-9fee442d0453" providerId="ADAL" clId="{DF5F3ADB-835C-49AF-ABAB-D7F47EC122C4}" dt="2026-01-15T08:46:13.477" v="205" actId="700"/>
          <ac:spMkLst>
            <pc:docMk/>
            <pc:sldMk cId="3806893912" sldId="265"/>
            <ac:spMk id="2" creationId="{62E0A756-008B-D83A-622E-84B8C2AD9B05}"/>
          </ac:spMkLst>
        </pc:spChg>
        <pc:spChg chg="mod ord">
          <ac:chgData name="Thomas Schissler" userId="c9a7b04d-780d-4923-b381-9fee442d0453" providerId="ADAL" clId="{DF5F3ADB-835C-49AF-ABAB-D7F47EC122C4}" dt="2026-01-21T10:13:18.254" v="2717" actId="20577"/>
          <ac:spMkLst>
            <pc:docMk/>
            <pc:sldMk cId="3806893912" sldId="265"/>
            <ac:spMk id="3" creationId="{2359D7CD-7E98-30C8-2304-88BCE788B48B}"/>
          </ac:spMkLst>
        </pc:spChg>
        <pc:spChg chg="mod ord">
          <ac:chgData name="Thomas Schissler" userId="c9a7b04d-780d-4923-b381-9fee442d0453" providerId="ADAL" clId="{DF5F3ADB-835C-49AF-ABAB-D7F47EC122C4}" dt="2026-01-15T08:47:51.119" v="219" actId="20577"/>
          <ac:spMkLst>
            <pc:docMk/>
            <pc:sldMk cId="3806893912" sldId="265"/>
            <ac:spMk id="4" creationId="{094CC243-9A4C-93B2-4B1F-536626CAA12D}"/>
          </ac:spMkLst>
        </pc:spChg>
      </pc:sldChg>
      <pc:sldChg chg="modSp add mod ord">
        <pc:chgData name="Thomas Schissler" userId="c9a7b04d-780d-4923-b381-9fee442d0453" providerId="ADAL" clId="{DF5F3ADB-835C-49AF-ABAB-D7F47EC122C4}" dt="2026-01-21T09:56:45.385" v="2217"/>
        <pc:sldMkLst>
          <pc:docMk/>
          <pc:sldMk cId="1681250310" sldId="266"/>
        </pc:sldMkLst>
        <pc:spChg chg="mod">
          <ac:chgData name="Thomas Schissler" userId="c9a7b04d-780d-4923-b381-9fee442d0453" providerId="ADAL" clId="{DF5F3ADB-835C-49AF-ABAB-D7F47EC122C4}" dt="2026-01-15T08:48:06.975" v="223" actId="20577"/>
          <ac:spMkLst>
            <pc:docMk/>
            <pc:sldMk cId="1681250310" sldId="266"/>
            <ac:spMk id="2" creationId="{750E4F64-0DFE-3D94-CAB8-29FB7C74BDDC}"/>
          </ac:spMkLst>
        </pc:spChg>
        <pc:spChg chg="mod">
          <ac:chgData name="Thomas Schissler" userId="c9a7b04d-780d-4923-b381-9fee442d0453" providerId="ADAL" clId="{DF5F3ADB-835C-49AF-ABAB-D7F47EC122C4}" dt="2026-01-21T09:56:33.029" v="2216" actId="20577"/>
          <ac:spMkLst>
            <pc:docMk/>
            <pc:sldMk cId="1681250310" sldId="266"/>
            <ac:spMk id="3" creationId="{2587E631-E698-C8A7-B68A-7B102E57528F}"/>
          </ac:spMkLst>
        </pc:spChg>
        <pc:spChg chg="mod">
          <ac:chgData name="Thomas Schissler" userId="c9a7b04d-780d-4923-b381-9fee442d0453" providerId="ADAL" clId="{DF5F3ADB-835C-49AF-ABAB-D7F47EC122C4}" dt="2026-01-21T09:56:45.385" v="2217"/>
          <ac:spMkLst>
            <pc:docMk/>
            <pc:sldMk cId="1681250310" sldId="266"/>
            <ac:spMk id="4" creationId="{4302312A-233D-3EC5-C8FD-80E674AC8AF2}"/>
          </ac:spMkLst>
        </pc:spChg>
      </pc:sldChg>
      <pc:sldChg chg="modSp add mod ord">
        <pc:chgData name="Thomas Schissler" userId="c9a7b04d-780d-4923-b381-9fee442d0453" providerId="ADAL" clId="{DF5F3ADB-835C-49AF-ABAB-D7F47EC122C4}" dt="2026-01-21T09:37:34.031" v="1842" actId="20577"/>
        <pc:sldMkLst>
          <pc:docMk/>
          <pc:sldMk cId="4219533044" sldId="267"/>
        </pc:sldMkLst>
        <pc:spChg chg="mod">
          <ac:chgData name="Thomas Schissler" userId="c9a7b04d-780d-4923-b381-9fee442d0453" providerId="ADAL" clId="{DF5F3ADB-835C-49AF-ABAB-D7F47EC122C4}" dt="2026-01-15T08:49:15.873" v="232" actId="27636"/>
          <ac:spMkLst>
            <pc:docMk/>
            <pc:sldMk cId="4219533044" sldId="267"/>
            <ac:spMk id="2" creationId="{0759B48B-BB2E-BE34-C0BD-1EE88AFEBEE0}"/>
          </ac:spMkLst>
        </pc:spChg>
        <pc:spChg chg="mod">
          <ac:chgData name="Thomas Schissler" userId="c9a7b04d-780d-4923-b381-9fee442d0453" providerId="ADAL" clId="{DF5F3ADB-835C-49AF-ABAB-D7F47EC122C4}" dt="2026-01-15T08:50:00.465" v="279" actId="20577"/>
          <ac:spMkLst>
            <pc:docMk/>
            <pc:sldMk cId="4219533044" sldId="267"/>
            <ac:spMk id="3" creationId="{C68F981E-2FC2-15A9-5825-FC7EF85AC8D1}"/>
          </ac:spMkLst>
        </pc:spChg>
        <pc:spChg chg="mod">
          <ac:chgData name="Thomas Schissler" userId="c9a7b04d-780d-4923-b381-9fee442d0453" providerId="ADAL" clId="{DF5F3ADB-835C-49AF-ABAB-D7F47EC122C4}" dt="2026-01-21T09:37:34.031" v="1842" actId="20577"/>
          <ac:spMkLst>
            <pc:docMk/>
            <pc:sldMk cId="4219533044" sldId="267"/>
            <ac:spMk id="4" creationId="{1B4567F8-8E64-E9BC-410E-118EB42D04F5}"/>
          </ac:spMkLst>
        </pc:spChg>
      </pc:sldChg>
      <pc:sldChg chg="modSp add mod ord">
        <pc:chgData name="Thomas Schissler" userId="c9a7b04d-780d-4923-b381-9fee442d0453" providerId="ADAL" clId="{DF5F3ADB-835C-49AF-ABAB-D7F47EC122C4}" dt="2026-01-21T10:14:03.023" v="2724" actId="6549"/>
        <pc:sldMkLst>
          <pc:docMk/>
          <pc:sldMk cId="1162729559" sldId="268"/>
        </pc:sldMkLst>
        <pc:spChg chg="mod">
          <ac:chgData name="Thomas Schissler" userId="c9a7b04d-780d-4923-b381-9fee442d0453" providerId="ADAL" clId="{DF5F3ADB-835C-49AF-ABAB-D7F47EC122C4}" dt="2026-01-15T08:50:40.971" v="289" actId="27636"/>
          <ac:spMkLst>
            <pc:docMk/>
            <pc:sldMk cId="1162729559" sldId="268"/>
            <ac:spMk id="2" creationId="{45A5F9EB-8B15-03DD-5AF7-FBA80A92622B}"/>
          </ac:spMkLst>
        </pc:spChg>
        <pc:spChg chg="mod">
          <ac:chgData name="Thomas Schissler" userId="c9a7b04d-780d-4923-b381-9fee442d0453" providerId="ADAL" clId="{DF5F3ADB-835C-49AF-ABAB-D7F47EC122C4}" dt="2026-01-21T10:13:46.322" v="2723" actId="20577"/>
          <ac:spMkLst>
            <pc:docMk/>
            <pc:sldMk cId="1162729559" sldId="268"/>
            <ac:spMk id="3" creationId="{F4EEF867-94C5-C4AA-9D6E-02E45C7942D7}"/>
          </ac:spMkLst>
        </pc:spChg>
        <pc:spChg chg="mod">
          <ac:chgData name="Thomas Schissler" userId="c9a7b04d-780d-4923-b381-9fee442d0453" providerId="ADAL" clId="{DF5F3ADB-835C-49AF-ABAB-D7F47EC122C4}" dt="2026-01-21T10:14:03.023" v="2724" actId="6549"/>
          <ac:spMkLst>
            <pc:docMk/>
            <pc:sldMk cId="1162729559" sldId="268"/>
            <ac:spMk id="4" creationId="{41889475-375E-E69A-8578-D774FA92CA94}"/>
          </ac:spMkLst>
        </pc:spChg>
      </pc:sldChg>
      <pc:sldChg chg="modSp add mod ord">
        <pc:chgData name="Thomas Schissler" userId="c9a7b04d-780d-4923-b381-9fee442d0453" providerId="ADAL" clId="{DF5F3ADB-835C-49AF-ABAB-D7F47EC122C4}" dt="2026-01-21T09:49:52.208" v="2131" actId="6549"/>
        <pc:sldMkLst>
          <pc:docMk/>
          <pc:sldMk cId="1753214465" sldId="269"/>
        </pc:sldMkLst>
        <pc:spChg chg="mod">
          <ac:chgData name="Thomas Schissler" userId="c9a7b04d-780d-4923-b381-9fee442d0453" providerId="ADAL" clId="{DF5F3ADB-835C-49AF-ABAB-D7F47EC122C4}" dt="2026-01-15T08:51:10.610" v="293"/>
          <ac:spMkLst>
            <pc:docMk/>
            <pc:sldMk cId="1753214465" sldId="269"/>
            <ac:spMk id="2" creationId="{C6F47AFF-9BAC-DFEB-0FF4-10DF50A4E169}"/>
          </ac:spMkLst>
        </pc:spChg>
        <pc:spChg chg="mod">
          <ac:chgData name="Thomas Schissler" userId="c9a7b04d-780d-4923-b381-9fee442d0453" providerId="ADAL" clId="{DF5F3ADB-835C-49AF-ABAB-D7F47EC122C4}" dt="2026-01-21T09:49:14.237" v="2113" actId="20577"/>
          <ac:spMkLst>
            <pc:docMk/>
            <pc:sldMk cId="1753214465" sldId="269"/>
            <ac:spMk id="3" creationId="{0A57741D-18C7-CFEC-2AF9-8D811CB970A1}"/>
          </ac:spMkLst>
        </pc:spChg>
        <pc:spChg chg="mod">
          <ac:chgData name="Thomas Schissler" userId="c9a7b04d-780d-4923-b381-9fee442d0453" providerId="ADAL" clId="{DF5F3ADB-835C-49AF-ABAB-D7F47EC122C4}" dt="2026-01-21T09:49:52.208" v="2131" actId="6549"/>
          <ac:spMkLst>
            <pc:docMk/>
            <pc:sldMk cId="1753214465" sldId="269"/>
            <ac:spMk id="4" creationId="{D74934A1-2DDC-1441-7E9D-0C9079AFFE0B}"/>
          </ac:spMkLst>
        </pc:spChg>
      </pc:sldChg>
      <pc:sldChg chg="modSp add mod ord">
        <pc:chgData name="Thomas Schissler" userId="c9a7b04d-780d-4923-b381-9fee442d0453" providerId="ADAL" clId="{DF5F3ADB-835C-49AF-ABAB-D7F47EC122C4}" dt="2026-01-21T10:01:36.912" v="2444"/>
        <pc:sldMkLst>
          <pc:docMk/>
          <pc:sldMk cId="1232121709" sldId="270"/>
        </pc:sldMkLst>
        <pc:spChg chg="mod">
          <ac:chgData name="Thomas Schissler" userId="c9a7b04d-780d-4923-b381-9fee442d0453" providerId="ADAL" clId="{DF5F3ADB-835C-49AF-ABAB-D7F47EC122C4}" dt="2026-01-15T08:52:40.132" v="303"/>
          <ac:spMkLst>
            <pc:docMk/>
            <pc:sldMk cId="1232121709" sldId="270"/>
            <ac:spMk id="2" creationId="{CD2288ED-89F9-38A0-7A87-A2A98638E46B}"/>
          </ac:spMkLst>
        </pc:spChg>
        <pc:spChg chg="mod">
          <ac:chgData name="Thomas Schissler" userId="c9a7b04d-780d-4923-b381-9fee442d0453" providerId="ADAL" clId="{DF5F3ADB-835C-49AF-ABAB-D7F47EC122C4}" dt="2026-01-21T10:01:36.912" v="2444"/>
          <ac:spMkLst>
            <pc:docMk/>
            <pc:sldMk cId="1232121709" sldId="270"/>
            <ac:spMk id="3" creationId="{555FBFD7-0EC2-B788-2BC4-7CF80C2E8427}"/>
          </ac:spMkLst>
        </pc:spChg>
        <pc:spChg chg="mod">
          <ac:chgData name="Thomas Schissler" userId="c9a7b04d-780d-4923-b381-9fee442d0453" providerId="ADAL" clId="{DF5F3ADB-835C-49AF-ABAB-D7F47EC122C4}" dt="2026-01-15T08:53:07.481" v="307" actId="20577"/>
          <ac:spMkLst>
            <pc:docMk/>
            <pc:sldMk cId="1232121709" sldId="270"/>
            <ac:spMk id="4" creationId="{FD65056F-A64D-BA99-5B93-E548283E1A6C}"/>
          </ac:spMkLst>
        </pc:spChg>
      </pc:sldChg>
      <pc:sldChg chg="modSp add mod ord">
        <pc:chgData name="Thomas Schissler" userId="c9a7b04d-780d-4923-b381-9fee442d0453" providerId="ADAL" clId="{DF5F3ADB-835C-49AF-ABAB-D7F47EC122C4}" dt="2026-01-21T09:59:21.304" v="2375"/>
        <pc:sldMkLst>
          <pc:docMk/>
          <pc:sldMk cId="2546310594" sldId="271"/>
        </pc:sldMkLst>
        <pc:spChg chg="mod">
          <ac:chgData name="Thomas Schissler" userId="c9a7b04d-780d-4923-b381-9fee442d0453" providerId="ADAL" clId="{DF5F3ADB-835C-49AF-ABAB-D7F47EC122C4}" dt="2026-01-15T08:53:19.036" v="310" actId="27636"/>
          <ac:spMkLst>
            <pc:docMk/>
            <pc:sldMk cId="2546310594" sldId="271"/>
            <ac:spMk id="2" creationId="{02819311-11B6-459A-F3BA-3ED3E8CF6227}"/>
          </ac:spMkLst>
        </pc:spChg>
        <pc:spChg chg="mod">
          <ac:chgData name="Thomas Schissler" userId="c9a7b04d-780d-4923-b381-9fee442d0453" providerId="ADAL" clId="{DF5F3ADB-835C-49AF-ABAB-D7F47EC122C4}" dt="2026-01-21T09:59:02.071" v="2374" actId="20577"/>
          <ac:spMkLst>
            <pc:docMk/>
            <pc:sldMk cId="2546310594" sldId="271"/>
            <ac:spMk id="3" creationId="{C67CA059-AE8D-A270-69D5-24A9ADDCBEEF}"/>
          </ac:spMkLst>
        </pc:spChg>
        <pc:spChg chg="mod">
          <ac:chgData name="Thomas Schissler" userId="c9a7b04d-780d-4923-b381-9fee442d0453" providerId="ADAL" clId="{DF5F3ADB-835C-49AF-ABAB-D7F47EC122C4}" dt="2026-01-21T09:59:21.304" v="2375"/>
          <ac:spMkLst>
            <pc:docMk/>
            <pc:sldMk cId="2546310594" sldId="271"/>
            <ac:spMk id="4" creationId="{483EF3CA-7D39-BFC4-6529-CC7BE46E367C}"/>
          </ac:spMkLst>
        </pc:spChg>
      </pc:sldChg>
      <pc:sldChg chg="modSp add mod ord">
        <pc:chgData name="Thomas Schissler" userId="c9a7b04d-780d-4923-b381-9fee442d0453" providerId="ADAL" clId="{DF5F3ADB-835C-49AF-ABAB-D7F47EC122C4}" dt="2026-01-21T10:06:15.038" v="2693"/>
        <pc:sldMkLst>
          <pc:docMk/>
          <pc:sldMk cId="260486561" sldId="272"/>
        </pc:sldMkLst>
        <pc:spChg chg="mod">
          <ac:chgData name="Thomas Schissler" userId="c9a7b04d-780d-4923-b381-9fee442d0453" providerId="ADAL" clId="{DF5F3ADB-835C-49AF-ABAB-D7F47EC122C4}" dt="2026-01-15T08:54:46.345" v="461" actId="27636"/>
          <ac:spMkLst>
            <pc:docMk/>
            <pc:sldMk cId="260486561" sldId="272"/>
            <ac:spMk id="2" creationId="{095C952C-A9D5-7432-4091-69BC41CAC9F9}"/>
          </ac:spMkLst>
        </pc:spChg>
        <pc:spChg chg="mod">
          <ac:chgData name="Thomas Schissler" userId="c9a7b04d-780d-4923-b381-9fee442d0453" providerId="ADAL" clId="{DF5F3ADB-835C-49AF-ABAB-D7F47EC122C4}" dt="2026-01-15T08:54:55.028" v="462"/>
          <ac:spMkLst>
            <pc:docMk/>
            <pc:sldMk cId="260486561" sldId="272"/>
            <ac:spMk id="3" creationId="{7F2EE7F5-5FF2-46F8-6F45-7DAFD3969BF6}"/>
          </ac:spMkLst>
        </pc:spChg>
        <pc:spChg chg="mod">
          <ac:chgData name="Thomas Schissler" userId="c9a7b04d-780d-4923-b381-9fee442d0453" providerId="ADAL" clId="{DF5F3ADB-835C-49AF-ABAB-D7F47EC122C4}" dt="2026-01-15T08:55:08.508" v="463"/>
          <ac:spMkLst>
            <pc:docMk/>
            <pc:sldMk cId="260486561" sldId="272"/>
            <ac:spMk id="4" creationId="{F0375F6B-8073-7F11-D40A-E6F302DD23D7}"/>
          </ac:spMkLst>
        </pc:spChg>
      </pc:sldChg>
      <pc:sldChg chg="modSp add mod ord">
        <pc:chgData name="Thomas Schissler" userId="c9a7b04d-780d-4923-b381-9fee442d0453" providerId="ADAL" clId="{DF5F3ADB-835C-49AF-ABAB-D7F47EC122C4}" dt="2026-01-21T09:45:47.533" v="2059"/>
        <pc:sldMkLst>
          <pc:docMk/>
          <pc:sldMk cId="3788867560" sldId="273"/>
        </pc:sldMkLst>
        <pc:spChg chg="mod">
          <ac:chgData name="Thomas Schissler" userId="c9a7b04d-780d-4923-b381-9fee442d0453" providerId="ADAL" clId="{DF5F3ADB-835C-49AF-ABAB-D7F47EC122C4}" dt="2026-01-15T09:46:29.775" v="1575" actId="20577"/>
          <ac:spMkLst>
            <pc:docMk/>
            <pc:sldMk cId="3788867560" sldId="273"/>
            <ac:spMk id="2" creationId="{848E6A9D-EAA5-B05E-252C-42EA9A0414DF}"/>
          </ac:spMkLst>
        </pc:spChg>
        <pc:spChg chg="mod">
          <ac:chgData name="Thomas Schissler" userId="c9a7b04d-780d-4923-b381-9fee442d0453" providerId="ADAL" clId="{DF5F3ADB-835C-49AF-ABAB-D7F47EC122C4}" dt="2026-01-15T10:29:27.968" v="1664" actId="20577"/>
          <ac:spMkLst>
            <pc:docMk/>
            <pc:sldMk cId="3788867560" sldId="273"/>
            <ac:spMk id="3" creationId="{B9A7A521-7851-260C-FFFD-6F25AE1734BA}"/>
          </ac:spMkLst>
        </pc:spChg>
        <pc:spChg chg="mod">
          <ac:chgData name="Thomas Schissler" userId="c9a7b04d-780d-4923-b381-9fee442d0453" providerId="ADAL" clId="{DF5F3ADB-835C-49AF-ABAB-D7F47EC122C4}" dt="2026-01-15T10:30:11.923" v="1685" actId="20577"/>
          <ac:spMkLst>
            <pc:docMk/>
            <pc:sldMk cId="3788867560" sldId="273"/>
            <ac:spMk id="4" creationId="{AF2DC851-09AC-244B-B234-7BB8E87A6C21}"/>
          </ac:spMkLst>
        </pc:spChg>
      </pc:sldChg>
      <pc:sldChg chg="modSp add mod ord">
        <pc:chgData name="Thomas Schissler" userId="c9a7b04d-780d-4923-b381-9fee442d0453" providerId="ADAL" clId="{DF5F3ADB-835C-49AF-ABAB-D7F47EC122C4}" dt="2026-01-21T10:12:43.271" v="2712" actId="6549"/>
        <pc:sldMkLst>
          <pc:docMk/>
          <pc:sldMk cId="449100710" sldId="274"/>
        </pc:sldMkLst>
        <pc:spChg chg="mod">
          <ac:chgData name="Thomas Schissler" userId="c9a7b04d-780d-4923-b381-9fee442d0453" providerId="ADAL" clId="{DF5F3ADB-835C-49AF-ABAB-D7F47EC122C4}" dt="2026-01-15T08:56:55.374" v="490" actId="27636"/>
          <ac:spMkLst>
            <pc:docMk/>
            <pc:sldMk cId="449100710" sldId="274"/>
            <ac:spMk id="2" creationId="{6041E555-B067-6ECB-0C3B-0EB71B6EE184}"/>
          </ac:spMkLst>
        </pc:spChg>
        <pc:spChg chg="mod">
          <ac:chgData name="Thomas Schissler" userId="c9a7b04d-780d-4923-b381-9fee442d0453" providerId="ADAL" clId="{DF5F3ADB-835C-49AF-ABAB-D7F47EC122C4}" dt="2026-01-15T08:59:16.580" v="776" actId="20577"/>
          <ac:spMkLst>
            <pc:docMk/>
            <pc:sldMk cId="449100710" sldId="274"/>
            <ac:spMk id="3" creationId="{7D302F71-D59E-9A11-F11B-9B589D3B5132}"/>
          </ac:spMkLst>
        </pc:spChg>
        <pc:spChg chg="mod">
          <ac:chgData name="Thomas Schissler" userId="c9a7b04d-780d-4923-b381-9fee442d0453" providerId="ADAL" clId="{DF5F3ADB-835C-49AF-ABAB-D7F47EC122C4}" dt="2026-01-21T10:12:43.271" v="2712" actId="6549"/>
          <ac:spMkLst>
            <pc:docMk/>
            <pc:sldMk cId="449100710" sldId="274"/>
            <ac:spMk id="4" creationId="{42C20873-DD14-3AC4-FE3B-1C5795E8760F}"/>
          </ac:spMkLst>
        </pc:spChg>
      </pc:sldChg>
      <pc:sldChg chg="modSp add mod ord">
        <pc:chgData name="Thomas Schissler" userId="c9a7b04d-780d-4923-b381-9fee442d0453" providerId="ADAL" clId="{DF5F3ADB-835C-49AF-ABAB-D7F47EC122C4}" dt="2026-01-21T09:53:46.790" v="2151"/>
        <pc:sldMkLst>
          <pc:docMk/>
          <pc:sldMk cId="2685972154" sldId="275"/>
        </pc:sldMkLst>
        <pc:spChg chg="mod">
          <ac:chgData name="Thomas Schissler" userId="c9a7b04d-780d-4923-b381-9fee442d0453" providerId="ADAL" clId="{DF5F3ADB-835C-49AF-ABAB-D7F47EC122C4}" dt="2026-01-15T09:00:25.217" v="905" actId="20577"/>
          <ac:spMkLst>
            <pc:docMk/>
            <pc:sldMk cId="2685972154" sldId="275"/>
            <ac:spMk id="2" creationId="{2932CFAF-98C8-0BC0-EDBC-E0F112D8E10B}"/>
          </ac:spMkLst>
        </pc:spChg>
        <pc:spChg chg="mod">
          <ac:chgData name="Thomas Schissler" userId="c9a7b04d-780d-4923-b381-9fee442d0453" providerId="ADAL" clId="{DF5F3ADB-835C-49AF-ABAB-D7F47EC122C4}" dt="2026-01-15T09:00:41.911" v="907" actId="20577"/>
          <ac:spMkLst>
            <pc:docMk/>
            <pc:sldMk cId="2685972154" sldId="275"/>
            <ac:spMk id="3" creationId="{F1723F3E-ED05-C7CD-42C1-44B795B11428}"/>
          </ac:spMkLst>
        </pc:spChg>
        <pc:spChg chg="mod">
          <ac:chgData name="Thomas Schissler" userId="c9a7b04d-780d-4923-b381-9fee442d0453" providerId="ADAL" clId="{DF5F3ADB-835C-49AF-ABAB-D7F47EC122C4}" dt="2026-01-15T09:00:50.592" v="908"/>
          <ac:spMkLst>
            <pc:docMk/>
            <pc:sldMk cId="2685972154" sldId="275"/>
            <ac:spMk id="4" creationId="{17A3F61B-EF30-8C83-6F11-D702384A1488}"/>
          </ac:spMkLst>
        </pc:spChg>
      </pc:sldChg>
      <pc:sldChg chg="modSp add mod ord">
        <pc:chgData name="Thomas Schissler" userId="c9a7b04d-780d-4923-b381-9fee442d0453" providerId="ADAL" clId="{DF5F3ADB-835C-49AF-ABAB-D7F47EC122C4}" dt="2026-01-21T09:53:11.744" v="2145" actId="20577"/>
        <pc:sldMkLst>
          <pc:docMk/>
          <pc:sldMk cId="2043142365" sldId="276"/>
        </pc:sldMkLst>
        <pc:spChg chg="mod">
          <ac:chgData name="Thomas Schissler" userId="c9a7b04d-780d-4923-b381-9fee442d0453" providerId="ADAL" clId="{DF5F3ADB-835C-49AF-ABAB-D7F47EC122C4}" dt="2026-01-15T09:01:18.165" v="910"/>
          <ac:spMkLst>
            <pc:docMk/>
            <pc:sldMk cId="2043142365" sldId="276"/>
            <ac:spMk id="2" creationId="{4CE267AB-299D-1A2A-C0FA-A71CBABDD0C8}"/>
          </ac:spMkLst>
        </pc:spChg>
        <pc:spChg chg="mod">
          <ac:chgData name="Thomas Schissler" userId="c9a7b04d-780d-4923-b381-9fee442d0453" providerId="ADAL" clId="{DF5F3ADB-835C-49AF-ABAB-D7F47EC122C4}" dt="2026-01-21T09:52:48.145" v="2142" actId="6549"/>
          <ac:spMkLst>
            <pc:docMk/>
            <pc:sldMk cId="2043142365" sldId="276"/>
            <ac:spMk id="3" creationId="{28E8EDF3-E82A-5DDC-A5A5-C60FC4A80490}"/>
          </ac:spMkLst>
        </pc:spChg>
        <pc:spChg chg="mod">
          <ac:chgData name="Thomas Schissler" userId="c9a7b04d-780d-4923-b381-9fee442d0453" providerId="ADAL" clId="{DF5F3ADB-835C-49AF-ABAB-D7F47EC122C4}" dt="2026-01-21T09:53:11.744" v="2145" actId="20577"/>
          <ac:spMkLst>
            <pc:docMk/>
            <pc:sldMk cId="2043142365" sldId="276"/>
            <ac:spMk id="4" creationId="{45D2D5D3-1C0D-83CE-A582-762C8DE0CF3A}"/>
          </ac:spMkLst>
        </pc:spChg>
      </pc:sldChg>
      <pc:sldChg chg="modSp add mod ord">
        <pc:chgData name="Thomas Schissler" userId="c9a7b04d-780d-4923-b381-9fee442d0453" providerId="ADAL" clId="{DF5F3ADB-835C-49AF-ABAB-D7F47EC122C4}" dt="2026-01-21T10:07:15.648" v="2703"/>
        <pc:sldMkLst>
          <pc:docMk/>
          <pc:sldMk cId="17644230" sldId="277"/>
        </pc:sldMkLst>
        <pc:spChg chg="mod">
          <ac:chgData name="Thomas Schissler" userId="c9a7b04d-780d-4923-b381-9fee442d0453" providerId="ADAL" clId="{DF5F3ADB-835C-49AF-ABAB-D7F47EC122C4}" dt="2026-01-15T09:01:54.273" v="937" actId="20577"/>
          <ac:spMkLst>
            <pc:docMk/>
            <pc:sldMk cId="17644230" sldId="277"/>
            <ac:spMk id="2" creationId="{2CED3B17-F835-027B-E1E7-45397375B998}"/>
          </ac:spMkLst>
        </pc:spChg>
        <pc:spChg chg="mod">
          <ac:chgData name="Thomas Schissler" userId="c9a7b04d-780d-4923-b381-9fee442d0453" providerId="ADAL" clId="{DF5F3ADB-835C-49AF-ABAB-D7F47EC122C4}" dt="2026-01-15T09:02:19.122" v="1025" actId="20577"/>
          <ac:spMkLst>
            <pc:docMk/>
            <pc:sldMk cId="17644230" sldId="277"/>
            <ac:spMk id="3" creationId="{7BD7F2F0-73F0-15B8-F5F0-05DF69D5E1FB}"/>
          </ac:spMkLst>
        </pc:spChg>
        <pc:spChg chg="mod">
          <ac:chgData name="Thomas Schissler" userId="c9a7b04d-780d-4923-b381-9fee442d0453" providerId="ADAL" clId="{DF5F3ADB-835C-49AF-ABAB-D7F47EC122C4}" dt="2026-01-15T09:03:08.426" v="1176" actId="20577"/>
          <ac:spMkLst>
            <pc:docMk/>
            <pc:sldMk cId="17644230" sldId="277"/>
            <ac:spMk id="4" creationId="{1B24BE62-C0B1-56CF-3290-2325A407493E}"/>
          </ac:spMkLst>
        </pc:spChg>
      </pc:sldChg>
      <pc:sldChg chg="modSp add mod ord">
        <pc:chgData name="Thomas Schissler" userId="c9a7b04d-780d-4923-b381-9fee442d0453" providerId="ADAL" clId="{DF5F3ADB-835C-49AF-ABAB-D7F47EC122C4}" dt="2026-01-21T09:51:05.012" v="2135"/>
        <pc:sldMkLst>
          <pc:docMk/>
          <pc:sldMk cId="2658666610" sldId="278"/>
        </pc:sldMkLst>
        <pc:spChg chg="mod">
          <ac:chgData name="Thomas Schissler" userId="c9a7b04d-780d-4923-b381-9fee442d0453" providerId="ADAL" clId="{DF5F3ADB-835C-49AF-ABAB-D7F47EC122C4}" dt="2026-01-15T09:03:31.056" v="1180" actId="20577"/>
          <ac:spMkLst>
            <pc:docMk/>
            <pc:sldMk cId="2658666610" sldId="278"/>
            <ac:spMk id="2" creationId="{45470C7B-66C8-E5A4-CC5B-F9E01EB4671D}"/>
          </ac:spMkLst>
        </pc:spChg>
        <pc:spChg chg="mod">
          <ac:chgData name="Thomas Schissler" userId="c9a7b04d-780d-4923-b381-9fee442d0453" providerId="ADAL" clId="{DF5F3ADB-835C-49AF-ABAB-D7F47EC122C4}" dt="2026-01-15T09:03:41.105" v="1181"/>
          <ac:spMkLst>
            <pc:docMk/>
            <pc:sldMk cId="2658666610" sldId="278"/>
            <ac:spMk id="3" creationId="{9BFFBE97-DE8D-6741-75B2-646025A894AB}"/>
          </ac:spMkLst>
        </pc:spChg>
        <pc:spChg chg="mod">
          <ac:chgData name="Thomas Schissler" userId="c9a7b04d-780d-4923-b381-9fee442d0453" providerId="ADAL" clId="{DF5F3ADB-835C-49AF-ABAB-D7F47EC122C4}" dt="2026-01-15T09:03:56.253" v="1182"/>
          <ac:spMkLst>
            <pc:docMk/>
            <pc:sldMk cId="2658666610" sldId="278"/>
            <ac:spMk id="4" creationId="{3F285177-4F92-5B83-78B8-EFB2BD558459}"/>
          </ac:spMkLst>
        </pc:spChg>
      </pc:sldChg>
      <pc:sldChg chg="modSp add mod ord">
        <pc:chgData name="Thomas Schissler" userId="c9a7b04d-780d-4923-b381-9fee442d0453" providerId="ADAL" clId="{DF5F3ADB-835C-49AF-ABAB-D7F47EC122C4}" dt="2026-01-21T10:18:48.219" v="2954" actId="20577"/>
        <pc:sldMkLst>
          <pc:docMk/>
          <pc:sldMk cId="3958088558" sldId="279"/>
        </pc:sldMkLst>
        <pc:spChg chg="mod">
          <ac:chgData name="Thomas Schissler" userId="c9a7b04d-780d-4923-b381-9fee442d0453" providerId="ADAL" clId="{DF5F3ADB-835C-49AF-ABAB-D7F47EC122C4}" dt="2026-01-15T09:04:10.688" v="1185" actId="27636"/>
          <ac:spMkLst>
            <pc:docMk/>
            <pc:sldMk cId="3958088558" sldId="279"/>
            <ac:spMk id="2" creationId="{5191F62A-8676-581C-FE25-4E110DDA5FCA}"/>
          </ac:spMkLst>
        </pc:spChg>
        <pc:spChg chg="mod">
          <ac:chgData name="Thomas Schissler" userId="c9a7b04d-780d-4923-b381-9fee442d0453" providerId="ADAL" clId="{DF5F3ADB-835C-49AF-ABAB-D7F47EC122C4}" dt="2026-01-21T10:18:48.219" v="2954" actId="20577"/>
          <ac:spMkLst>
            <pc:docMk/>
            <pc:sldMk cId="3958088558" sldId="279"/>
            <ac:spMk id="3" creationId="{39FFC72B-31BA-6D68-7EEE-7F2808803B83}"/>
          </ac:spMkLst>
        </pc:spChg>
        <pc:spChg chg="mod">
          <ac:chgData name="Thomas Schissler" userId="c9a7b04d-780d-4923-b381-9fee442d0453" providerId="ADAL" clId="{DF5F3ADB-835C-49AF-ABAB-D7F47EC122C4}" dt="2026-01-15T09:07:36.270" v="1232" actId="20577"/>
          <ac:spMkLst>
            <pc:docMk/>
            <pc:sldMk cId="3958088558" sldId="279"/>
            <ac:spMk id="4" creationId="{890833FD-29DE-CE57-09FA-E92E6602DBD9}"/>
          </ac:spMkLst>
        </pc:spChg>
      </pc:sldChg>
      <pc:sldChg chg="modSp add mod ord">
        <pc:chgData name="Thomas Schissler" userId="c9a7b04d-780d-4923-b381-9fee442d0453" providerId="ADAL" clId="{DF5F3ADB-835C-49AF-ABAB-D7F47EC122C4}" dt="2026-01-21T09:50:33.990" v="2133" actId="20577"/>
        <pc:sldMkLst>
          <pc:docMk/>
          <pc:sldMk cId="3129868981" sldId="280"/>
        </pc:sldMkLst>
        <pc:spChg chg="mod">
          <ac:chgData name="Thomas Schissler" userId="c9a7b04d-780d-4923-b381-9fee442d0453" providerId="ADAL" clId="{DF5F3ADB-835C-49AF-ABAB-D7F47EC122C4}" dt="2026-01-15T09:05:32.226" v="1191" actId="27636"/>
          <ac:spMkLst>
            <pc:docMk/>
            <pc:sldMk cId="3129868981" sldId="280"/>
            <ac:spMk id="2" creationId="{4A2726A7-1296-CD1B-B21E-E4F68D87D349}"/>
          </ac:spMkLst>
        </pc:spChg>
        <pc:spChg chg="mod">
          <ac:chgData name="Thomas Schissler" userId="c9a7b04d-780d-4923-b381-9fee442d0453" providerId="ADAL" clId="{DF5F3ADB-835C-49AF-ABAB-D7F47EC122C4}" dt="2026-01-15T09:05:41.150" v="1192"/>
          <ac:spMkLst>
            <pc:docMk/>
            <pc:sldMk cId="3129868981" sldId="280"/>
            <ac:spMk id="3" creationId="{32F74E9D-970D-E3BB-D074-2680B9D101A7}"/>
          </ac:spMkLst>
        </pc:spChg>
        <pc:spChg chg="mod">
          <ac:chgData name="Thomas Schissler" userId="c9a7b04d-780d-4923-b381-9fee442d0453" providerId="ADAL" clId="{DF5F3ADB-835C-49AF-ABAB-D7F47EC122C4}" dt="2026-01-21T09:50:33.990" v="2133" actId="20577"/>
          <ac:spMkLst>
            <pc:docMk/>
            <pc:sldMk cId="3129868981" sldId="280"/>
            <ac:spMk id="4" creationId="{0088AB58-5A82-FEB8-2B62-95BD82D8D6FB}"/>
          </ac:spMkLst>
        </pc:spChg>
      </pc:sldChg>
      <pc:sldChg chg="modSp add mod ord">
        <pc:chgData name="Thomas Schissler" userId="c9a7b04d-780d-4923-b381-9fee442d0453" providerId="ADAL" clId="{DF5F3ADB-835C-49AF-ABAB-D7F47EC122C4}" dt="2026-01-21T10:06:17.220" v="2695"/>
        <pc:sldMkLst>
          <pc:docMk/>
          <pc:sldMk cId="3506021930" sldId="281"/>
        </pc:sldMkLst>
        <pc:spChg chg="mod">
          <ac:chgData name="Thomas Schissler" userId="c9a7b04d-780d-4923-b381-9fee442d0453" providerId="ADAL" clId="{DF5F3ADB-835C-49AF-ABAB-D7F47EC122C4}" dt="2026-01-15T09:06:28.178" v="1196" actId="27636"/>
          <ac:spMkLst>
            <pc:docMk/>
            <pc:sldMk cId="3506021930" sldId="281"/>
            <ac:spMk id="2" creationId="{600D691A-0C55-6221-35AA-E413CC5B75EB}"/>
          </ac:spMkLst>
        </pc:spChg>
        <pc:spChg chg="mod">
          <ac:chgData name="Thomas Schissler" userId="c9a7b04d-780d-4923-b381-9fee442d0453" providerId="ADAL" clId="{DF5F3ADB-835C-49AF-ABAB-D7F47EC122C4}" dt="2026-01-15T09:06:38.296" v="1197"/>
          <ac:spMkLst>
            <pc:docMk/>
            <pc:sldMk cId="3506021930" sldId="281"/>
            <ac:spMk id="3" creationId="{C478D1DB-17EE-39CD-8B84-166EDEECFB84}"/>
          </ac:spMkLst>
        </pc:spChg>
        <pc:spChg chg="mod">
          <ac:chgData name="Thomas Schissler" userId="c9a7b04d-780d-4923-b381-9fee442d0453" providerId="ADAL" clId="{DF5F3ADB-835C-49AF-ABAB-D7F47EC122C4}" dt="2026-01-15T09:06:53.247" v="1198"/>
          <ac:spMkLst>
            <pc:docMk/>
            <pc:sldMk cId="3506021930" sldId="281"/>
            <ac:spMk id="4" creationId="{4B81E2BD-2A22-A813-0BB3-3FF99D4FA6AD}"/>
          </ac:spMkLst>
        </pc:spChg>
      </pc:sldChg>
      <pc:sldChg chg="modSp add mod ord">
        <pc:chgData name="Thomas Schissler" userId="c9a7b04d-780d-4923-b381-9fee442d0453" providerId="ADAL" clId="{DF5F3ADB-835C-49AF-ABAB-D7F47EC122C4}" dt="2026-01-21T09:57:33.272" v="2235" actId="20577"/>
        <pc:sldMkLst>
          <pc:docMk/>
          <pc:sldMk cId="1975636566" sldId="282"/>
        </pc:sldMkLst>
        <pc:spChg chg="mod">
          <ac:chgData name="Thomas Schissler" userId="c9a7b04d-780d-4923-b381-9fee442d0453" providerId="ADAL" clId="{DF5F3ADB-835C-49AF-ABAB-D7F47EC122C4}" dt="2026-01-15T09:07:46.120" v="1234"/>
          <ac:spMkLst>
            <pc:docMk/>
            <pc:sldMk cId="1975636566" sldId="282"/>
            <ac:spMk id="2" creationId="{3569FA3B-DFA8-F5B0-B5B6-F7010C936DEC}"/>
          </ac:spMkLst>
        </pc:spChg>
        <pc:spChg chg="mod">
          <ac:chgData name="Thomas Schissler" userId="c9a7b04d-780d-4923-b381-9fee442d0453" providerId="ADAL" clId="{DF5F3ADB-835C-49AF-ABAB-D7F47EC122C4}" dt="2026-01-21T09:57:12.510" v="2233" actId="20577"/>
          <ac:spMkLst>
            <pc:docMk/>
            <pc:sldMk cId="1975636566" sldId="282"/>
            <ac:spMk id="3" creationId="{2CC85B75-C55C-9EED-6AA6-F7DD376366F2}"/>
          </ac:spMkLst>
        </pc:spChg>
        <pc:spChg chg="mod">
          <ac:chgData name="Thomas Schissler" userId="c9a7b04d-780d-4923-b381-9fee442d0453" providerId="ADAL" clId="{DF5F3ADB-835C-49AF-ABAB-D7F47EC122C4}" dt="2026-01-21T09:57:33.272" v="2235" actId="20577"/>
          <ac:spMkLst>
            <pc:docMk/>
            <pc:sldMk cId="1975636566" sldId="282"/>
            <ac:spMk id="4" creationId="{1B043C3C-A666-4E73-CA00-F185D7B3BD45}"/>
          </ac:spMkLst>
        </pc:spChg>
      </pc:sldChg>
      <pc:sldChg chg="modSp add mod ord">
        <pc:chgData name="Thomas Schissler" userId="c9a7b04d-780d-4923-b381-9fee442d0453" providerId="ADAL" clId="{DF5F3ADB-835C-49AF-ABAB-D7F47EC122C4}" dt="2026-01-21T10:09:36.737" v="2709"/>
        <pc:sldMkLst>
          <pc:docMk/>
          <pc:sldMk cId="3939249550" sldId="283"/>
        </pc:sldMkLst>
        <pc:spChg chg="mod">
          <ac:chgData name="Thomas Schissler" userId="c9a7b04d-780d-4923-b381-9fee442d0453" providerId="ADAL" clId="{DF5F3ADB-835C-49AF-ABAB-D7F47EC122C4}" dt="2026-01-15T09:08:32.455" v="1239"/>
          <ac:spMkLst>
            <pc:docMk/>
            <pc:sldMk cId="3939249550" sldId="283"/>
            <ac:spMk id="2" creationId="{7C8BD311-53C1-F703-57BB-4F78995C6476}"/>
          </ac:spMkLst>
        </pc:spChg>
        <pc:spChg chg="mod">
          <ac:chgData name="Thomas Schissler" userId="c9a7b04d-780d-4923-b381-9fee442d0453" providerId="ADAL" clId="{DF5F3ADB-835C-49AF-ABAB-D7F47EC122C4}" dt="2026-01-15T09:08:46.865" v="1241" actId="20577"/>
          <ac:spMkLst>
            <pc:docMk/>
            <pc:sldMk cId="3939249550" sldId="283"/>
            <ac:spMk id="3" creationId="{18AC1039-8001-2B1A-8E9E-FB4DEB638E67}"/>
          </ac:spMkLst>
        </pc:spChg>
        <pc:spChg chg="mod">
          <ac:chgData name="Thomas Schissler" userId="c9a7b04d-780d-4923-b381-9fee442d0453" providerId="ADAL" clId="{DF5F3ADB-835C-49AF-ABAB-D7F47EC122C4}" dt="2026-01-15T09:09:25.531" v="1323"/>
          <ac:spMkLst>
            <pc:docMk/>
            <pc:sldMk cId="3939249550" sldId="283"/>
            <ac:spMk id="4" creationId="{96DADF36-E6D0-A89B-FD9C-02BF5CE71010}"/>
          </ac:spMkLst>
        </pc:spChg>
      </pc:sldChg>
      <pc:sldChg chg="modSp add mod ord">
        <pc:chgData name="Thomas Schissler" userId="c9a7b04d-780d-4923-b381-9fee442d0453" providerId="ADAL" clId="{DF5F3ADB-835C-49AF-ABAB-D7F47EC122C4}" dt="2026-01-21T10:20:39.757" v="3007" actId="20577"/>
        <pc:sldMkLst>
          <pc:docMk/>
          <pc:sldMk cId="1798920750" sldId="284"/>
        </pc:sldMkLst>
        <pc:spChg chg="mod">
          <ac:chgData name="Thomas Schissler" userId="c9a7b04d-780d-4923-b381-9fee442d0453" providerId="ADAL" clId="{DF5F3ADB-835C-49AF-ABAB-D7F47EC122C4}" dt="2026-01-15T09:43:55.133" v="1349" actId="27636"/>
          <ac:spMkLst>
            <pc:docMk/>
            <pc:sldMk cId="1798920750" sldId="284"/>
            <ac:spMk id="2" creationId="{DA49C967-DFB5-F03E-0BDE-F86E384C38E5}"/>
          </ac:spMkLst>
        </pc:spChg>
        <pc:spChg chg="mod">
          <ac:chgData name="Thomas Schissler" userId="c9a7b04d-780d-4923-b381-9fee442d0453" providerId="ADAL" clId="{DF5F3ADB-835C-49AF-ABAB-D7F47EC122C4}" dt="2026-01-21T10:20:18.814" v="2985" actId="20577"/>
          <ac:spMkLst>
            <pc:docMk/>
            <pc:sldMk cId="1798920750" sldId="284"/>
            <ac:spMk id="3" creationId="{4553A5E8-964E-0F99-030E-6F714F2ED089}"/>
          </ac:spMkLst>
        </pc:spChg>
        <pc:spChg chg="mod">
          <ac:chgData name="Thomas Schissler" userId="c9a7b04d-780d-4923-b381-9fee442d0453" providerId="ADAL" clId="{DF5F3ADB-835C-49AF-ABAB-D7F47EC122C4}" dt="2026-01-21T10:20:39.757" v="3007" actId="20577"/>
          <ac:spMkLst>
            <pc:docMk/>
            <pc:sldMk cId="1798920750" sldId="284"/>
            <ac:spMk id="4" creationId="{191043F8-BBB1-E5F7-8BAE-0E5C15C743B8}"/>
          </ac:spMkLst>
        </pc:spChg>
      </pc:sldChg>
      <pc:sldChg chg="modSp add mod">
        <pc:chgData name="Thomas Schissler" userId="c9a7b04d-780d-4923-b381-9fee442d0453" providerId="ADAL" clId="{DF5F3ADB-835C-49AF-ABAB-D7F47EC122C4}" dt="2026-01-21T09:36:49.139" v="1834" actId="6549"/>
        <pc:sldMkLst>
          <pc:docMk/>
          <pc:sldMk cId="3800780634" sldId="285"/>
        </pc:sldMkLst>
        <pc:spChg chg="mod">
          <ac:chgData name="Thomas Schissler" userId="c9a7b04d-780d-4923-b381-9fee442d0453" providerId="ADAL" clId="{DF5F3ADB-835C-49AF-ABAB-D7F47EC122C4}" dt="2026-01-21T09:34:59.721" v="1695"/>
          <ac:spMkLst>
            <pc:docMk/>
            <pc:sldMk cId="3800780634" sldId="285"/>
            <ac:spMk id="2" creationId="{80E14FDB-E481-FD49-D9D5-B69BF57F9286}"/>
          </ac:spMkLst>
        </pc:spChg>
        <pc:spChg chg="mod">
          <ac:chgData name="Thomas Schissler" userId="c9a7b04d-780d-4923-b381-9fee442d0453" providerId="ADAL" clId="{DF5F3ADB-835C-49AF-ABAB-D7F47EC122C4}" dt="2026-01-21T09:36:49.139" v="1834" actId="6549"/>
          <ac:spMkLst>
            <pc:docMk/>
            <pc:sldMk cId="3800780634" sldId="285"/>
            <ac:spMk id="3" creationId="{3D128CB7-3B9F-0034-AC7F-BA028AA64EE2}"/>
          </ac:spMkLst>
        </pc:spChg>
        <pc:spChg chg="mod">
          <ac:chgData name="Thomas Schissler" userId="c9a7b04d-780d-4923-b381-9fee442d0453" providerId="ADAL" clId="{DF5F3ADB-835C-49AF-ABAB-D7F47EC122C4}" dt="2026-01-21T09:35:51.669" v="1715" actId="20577"/>
          <ac:spMkLst>
            <pc:docMk/>
            <pc:sldMk cId="3800780634" sldId="285"/>
            <ac:spMk id="4" creationId="{CFEEA9EB-D8C5-BB2F-98F1-DB7E9E8E77F7}"/>
          </ac:spMkLst>
        </pc:spChg>
      </pc:sldChg>
      <pc:sldChg chg="modSp add mod">
        <pc:chgData name="Thomas Schissler" userId="c9a7b04d-780d-4923-b381-9fee442d0453" providerId="ADAL" clId="{DF5F3ADB-835C-49AF-ABAB-D7F47EC122C4}" dt="2026-01-21T09:39:16.371" v="1878"/>
        <pc:sldMkLst>
          <pc:docMk/>
          <pc:sldMk cId="2480698110" sldId="286"/>
        </pc:sldMkLst>
        <pc:spChg chg="mod">
          <ac:chgData name="Thomas Schissler" userId="c9a7b04d-780d-4923-b381-9fee442d0453" providerId="ADAL" clId="{DF5F3ADB-835C-49AF-ABAB-D7F47EC122C4}" dt="2026-01-21T09:38:54.438" v="1876" actId="20577"/>
          <ac:spMkLst>
            <pc:docMk/>
            <pc:sldMk cId="2480698110" sldId="286"/>
            <ac:spMk id="2" creationId="{C85D0382-8B37-E082-ABC4-5580DB5D51F2}"/>
          </ac:spMkLst>
        </pc:spChg>
        <pc:spChg chg="mod">
          <ac:chgData name="Thomas Schissler" userId="c9a7b04d-780d-4923-b381-9fee442d0453" providerId="ADAL" clId="{DF5F3ADB-835C-49AF-ABAB-D7F47EC122C4}" dt="2026-01-21T09:39:06.070" v="1877"/>
          <ac:spMkLst>
            <pc:docMk/>
            <pc:sldMk cId="2480698110" sldId="286"/>
            <ac:spMk id="3" creationId="{53E0D816-56C3-CF93-A1D9-4A477D12B759}"/>
          </ac:spMkLst>
        </pc:spChg>
        <pc:spChg chg="mod">
          <ac:chgData name="Thomas Schissler" userId="c9a7b04d-780d-4923-b381-9fee442d0453" providerId="ADAL" clId="{DF5F3ADB-835C-49AF-ABAB-D7F47EC122C4}" dt="2026-01-21T09:39:16.371" v="1878"/>
          <ac:spMkLst>
            <pc:docMk/>
            <pc:sldMk cId="2480698110" sldId="286"/>
            <ac:spMk id="4" creationId="{E24D350B-433A-CDBD-8AA8-859188ECF3EB}"/>
          </ac:spMkLst>
        </pc:spChg>
      </pc:sldChg>
      <pc:sldChg chg="modSp add mod">
        <pc:chgData name="Thomas Schissler" userId="c9a7b04d-780d-4923-b381-9fee442d0453" providerId="ADAL" clId="{DF5F3ADB-835C-49AF-ABAB-D7F47EC122C4}" dt="2026-01-21T09:41:00.456" v="2005" actId="20577"/>
        <pc:sldMkLst>
          <pc:docMk/>
          <pc:sldMk cId="2501210705" sldId="287"/>
        </pc:sldMkLst>
        <pc:spChg chg="mod">
          <ac:chgData name="Thomas Schissler" userId="c9a7b04d-780d-4923-b381-9fee442d0453" providerId="ADAL" clId="{DF5F3ADB-835C-49AF-ABAB-D7F47EC122C4}" dt="2026-01-21T09:39:43.013" v="1896" actId="20577"/>
          <ac:spMkLst>
            <pc:docMk/>
            <pc:sldMk cId="2501210705" sldId="287"/>
            <ac:spMk id="2" creationId="{422FBAF5-B350-65E0-7D5C-F685F4EC4E7A}"/>
          </ac:spMkLst>
        </pc:spChg>
        <pc:spChg chg="mod">
          <ac:chgData name="Thomas Schissler" userId="c9a7b04d-780d-4923-b381-9fee442d0453" providerId="ADAL" clId="{DF5F3ADB-835C-49AF-ABAB-D7F47EC122C4}" dt="2026-01-21T09:40:05.294" v="1932" actId="20577"/>
          <ac:spMkLst>
            <pc:docMk/>
            <pc:sldMk cId="2501210705" sldId="287"/>
            <ac:spMk id="3" creationId="{0FCB5650-1C49-D20A-CC17-7F8C7BF70516}"/>
          </ac:spMkLst>
        </pc:spChg>
        <pc:spChg chg="mod">
          <ac:chgData name="Thomas Schissler" userId="c9a7b04d-780d-4923-b381-9fee442d0453" providerId="ADAL" clId="{DF5F3ADB-835C-49AF-ABAB-D7F47EC122C4}" dt="2026-01-21T09:41:00.456" v="2005" actId="20577"/>
          <ac:spMkLst>
            <pc:docMk/>
            <pc:sldMk cId="2501210705" sldId="287"/>
            <ac:spMk id="4" creationId="{72B71E50-C94E-25F1-6A82-3E6392A73BF1}"/>
          </ac:spMkLst>
        </pc:spChg>
      </pc:sldChg>
      <pc:sldChg chg="modSp add mod">
        <pc:chgData name="Thomas Schissler" userId="c9a7b04d-780d-4923-b381-9fee442d0453" providerId="ADAL" clId="{DF5F3ADB-835C-49AF-ABAB-D7F47EC122C4}" dt="2026-01-21T09:48:14.405" v="2098"/>
        <pc:sldMkLst>
          <pc:docMk/>
          <pc:sldMk cId="496385094" sldId="288"/>
        </pc:sldMkLst>
        <pc:spChg chg="mod">
          <ac:chgData name="Thomas Schissler" userId="c9a7b04d-780d-4923-b381-9fee442d0453" providerId="ADAL" clId="{DF5F3ADB-835C-49AF-ABAB-D7F47EC122C4}" dt="2026-01-21T09:47:50.072" v="2096" actId="27636"/>
          <ac:spMkLst>
            <pc:docMk/>
            <pc:sldMk cId="496385094" sldId="288"/>
            <ac:spMk id="2" creationId="{D26F9883-4830-4DEA-150E-EAAFE4249C37}"/>
          </ac:spMkLst>
        </pc:spChg>
        <pc:spChg chg="mod">
          <ac:chgData name="Thomas Schissler" userId="c9a7b04d-780d-4923-b381-9fee442d0453" providerId="ADAL" clId="{DF5F3ADB-835C-49AF-ABAB-D7F47EC122C4}" dt="2026-01-21T09:48:04.308" v="2097"/>
          <ac:spMkLst>
            <pc:docMk/>
            <pc:sldMk cId="496385094" sldId="288"/>
            <ac:spMk id="3" creationId="{E4160064-2A7C-237D-FDD1-E0B549CC883B}"/>
          </ac:spMkLst>
        </pc:spChg>
        <pc:spChg chg="mod">
          <ac:chgData name="Thomas Schissler" userId="c9a7b04d-780d-4923-b381-9fee442d0453" providerId="ADAL" clId="{DF5F3ADB-835C-49AF-ABAB-D7F47EC122C4}" dt="2026-01-21T09:48:14.405" v="2098"/>
          <ac:spMkLst>
            <pc:docMk/>
            <pc:sldMk cId="496385094" sldId="288"/>
            <ac:spMk id="4" creationId="{0B3C45D9-4399-030A-AF2D-DF1598C0D0EA}"/>
          </ac:spMkLst>
        </pc:spChg>
      </pc:sldChg>
      <pc:sldChg chg="modSp add mod">
        <pc:chgData name="Thomas Schissler" userId="c9a7b04d-780d-4923-b381-9fee442d0453" providerId="ADAL" clId="{DF5F3ADB-835C-49AF-ABAB-D7F47EC122C4}" dt="2026-01-21T09:54:35.660" v="2198"/>
        <pc:sldMkLst>
          <pc:docMk/>
          <pc:sldMk cId="3429865227" sldId="289"/>
        </pc:sldMkLst>
        <pc:spChg chg="mod">
          <ac:chgData name="Thomas Schissler" userId="c9a7b04d-780d-4923-b381-9fee442d0453" providerId="ADAL" clId="{DF5F3ADB-835C-49AF-ABAB-D7F47EC122C4}" dt="2026-01-21T09:53:57.505" v="2163" actId="20577"/>
          <ac:spMkLst>
            <pc:docMk/>
            <pc:sldMk cId="3429865227" sldId="289"/>
            <ac:spMk id="2" creationId="{AE14E0BE-CAC5-B244-255C-EFCAAB47F067}"/>
          </ac:spMkLst>
        </pc:spChg>
        <pc:spChg chg="mod">
          <ac:chgData name="Thomas Schissler" userId="c9a7b04d-780d-4923-b381-9fee442d0453" providerId="ADAL" clId="{DF5F3ADB-835C-49AF-ABAB-D7F47EC122C4}" dt="2026-01-21T09:54:20.582" v="2197" actId="20577"/>
          <ac:spMkLst>
            <pc:docMk/>
            <pc:sldMk cId="3429865227" sldId="289"/>
            <ac:spMk id="3" creationId="{36B94719-47D8-5452-1E61-E0D64EBC311F}"/>
          </ac:spMkLst>
        </pc:spChg>
        <pc:spChg chg="mod">
          <ac:chgData name="Thomas Schissler" userId="c9a7b04d-780d-4923-b381-9fee442d0453" providerId="ADAL" clId="{DF5F3ADB-835C-49AF-ABAB-D7F47EC122C4}" dt="2026-01-21T09:54:35.660" v="2198"/>
          <ac:spMkLst>
            <pc:docMk/>
            <pc:sldMk cId="3429865227" sldId="289"/>
            <ac:spMk id="4" creationId="{68019515-2B1D-B82B-BEE4-B77132A14D30}"/>
          </ac:spMkLst>
        </pc:spChg>
      </pc:sldChg>
      <pc:sldChg chg="modSp add mod">
        <pc:chgData name="Thomas Schissler" userId="c9a7b04d-780d-4923-b381-9fee442d0453" providerId="ADAL" clId="{DF5F3ADB-835C-49AF-ABAB-D7F47EC122C4}" dt="2026-01-21T10:02:56.389" v="2518" actId="20577"/>
        <pc:sldMkLst>
          <pc:docMk/>
          <pc:sldMk cId="1542766324" sldId="290"/>
        </pc:sldMkLst>
        <pc:spChg chg="mod">
          <ac:chgData name="Thomas Schissler" userId="c9a7b04d-780d-4923-b381-9fee442d0453" providerId="ADAL" clId="{DF5F3ADB-835C-49AF-ABAB-D7F47EC122C4}" dt="2026-01-21T10:00:23.790" v="2411" actId="20577"/>
          <ac:spMkLst>
            <pc:docMk/>
            <pc:sldMk cId="1542766324" sldId="290"/>
            <ac:spMk id="2" creationId="{1C8BA3DF-7A96-39CD-54BF-2C02538D086F}"/>
          </ac:spMkLst>
        </pc:spChg>
        <pc:spChg chg="mod">
          <ac:chgData name="Thomas Schissler" userId="c9a7b04d-780d-4923-b381-9fee442d0453" providerId="ADAL" clId="{DF5F3ADB-835C-49AF-ABAB-D7F47EC122C4}" dt="2026-01-21T10:02:21.992" v="2477" actId="20577"/>
          <ac:spMkLst>
            <pc:docMk/>
            <pc:sldMk cId="1542766324" sldId="290"/>
            <ac:spMk id="3" creationId="{D1DAA2A7-186F-C4A1-4E0F-F00F0534FA9F}"/>
          </ac:spMkLst>
        </pc:spChg>
        <pc:spChg chg="mod">
          <ac:chgData name="Thomas Schissler" userId="c9a7b04d-780d-4923-b381-9fee442d0453" providerId="ADAL" clId="{DF5F3ADB-835C-49AF-ABAB-D7F47EC122C4}" dt="2026-01-21T10:02:56.389" v="2518" actId="20577"/>
          <ac:spMkLst>
            <pc:docMk/>
            <pc:sldMk cId="1542766324" sldId="290"/>
            <ac:spMk id="4" creationId="{D942AD40-FA51-82C3-A590-7B61FA17C76D}"/>
          </ac:spMkLst>
        </pc:spChg>
      </pc:sldChg>
      <pc:sldChg chg="modSp add mod">
        <pc:chgData name="Thomas Schissler" userId="c9a7b04d-780d-4923-b381-9fee442d0453" providerId="ADAL" clId="{DF5F3ADB-835C-49AF-ABAB-D7F47EC122C4}" dt="2026-01-21T10:03:33.567" v="2534" actId="20577"/>
        <pc:sldMkLst>
          <pc:docMk/>
          <pc:sldMk cId="2052913115" sldId="291"/>
        </pc:sldMkLst>
        <pc:spChg chg="mod">
          <ac:chgData name="Thomas Schissler" userId="c9a7b04d-780d-4923-b381-9fee442d0453" providerId="ADAL" clId="{DF5F3ADB-835C-49AF-ABAB-D7F47EC122C4}" dt="2026-01-21T10:00:44.352" v="2430" actId="20577"/>
          <ac:spMkLst>
            <pc:docMk/>
            <pc:sldMk cId="2052913115" sldId="291"/>
            <ac:spMk id="2" creationId="{E118EAB6-88EC-0389-561E-489A63EEA8A2}"/>
          </ac:spMkLst>
        </pc:spChg>
        <pc:spChg chg="mod">
          <ac:chgData name="Thomas Schissler" userId="c9a7b04d-780d-4923-b381-9fee442d0453" providerId="ADAL" clId="{DF5F3ADB-835C-49AF-ABAB-D7F47EC122C4}" dt="2026-01-21T10:03:18.168" v="2532" actId="20577"/>
          <ac:spMkLst>
            <pc:docMk/>
            <pc:sldMk cId="2052913115" sldId="291"/>
            <ac:spMk id="3" creationId="{A35C6CD3-C948-C777-24A5-5E9485CC282D}"/>
          </ac:spMkLst>
        </pc:spChg>
        <pc:spChg chg="mod">
          <ac:chgData name="Thomas Schissler" userId="c9a7b04d-780d-4923-b381-9fee442d0453" providerId="ADAL" clId="{DF5F3ADB-835C-49AF-ABAB-D7F47EC122C4}" dt="2026-01-21T10:03:33.567" v="2534" actId="20577"/>
          <ac:spMkLst>
            <pc:docMk/>
            <pc:sldMk cId="2052913115" sldId="291"/>
            <ac:spMk id="4" creationId="{D1CA6CAC-B897-DF8C-2308-124A289A0A1F}"/>
          </ac:spMkLst>
        </pc:spChg>
      </pc:sldChg>
      <pc:sldChg chg="modSp add mod">
        <pc:chgData name="Thomas Schissler" userId="c9a7b04d-780d-4923-b381-9fee442d0453" providerId="ADAL" clId="{DF5F3ADB-835C-49AF-ABAB-D7F47EC122C4}" dt="2026-01-21T10:05:16.672" v="2686" actId="6549"/>
        <pc:sldMkLst>
          <pc:docMk/>
          <pc:sldMk cId="960629760" sldId="292"/>
        </pc:sldMkLst>
        <pc:spChg chg="mod">
          <ac:chgData name="Thomas Schissler" userId="c9a7b04d-780d-4923-b381-9fee442d0453" providerId="ADAL" clId="{DF5F3ADB-835C-49AF-ABAB-D7F47EC122C4}" dt="2026-01-21T10:01:05.054" v="2442" actId="20577"/>
          <ac:spMkLst>
            <pc:docMk/>
            <pc:sldMk cId="960629760" sldId="292"/>
            <ac:spMk id="2" creationId="{EB5A99D1-60ED-9BAB-D6A2-4B0BF2650296}"/>
          </ac:spMkLst>
        </pc:spChg>
        <pc:spChg chg="mod">
          <ac:chgData name="Thomas Schissler" userId="c9a7b04d-780d-4923-b381-9fee442d0453" providerId="ADAL" clId="{DF5F3ADB-835C-49AF-ABAB-D7F47EC122C4}" dt="2026-01-21T10:04:09.093" v="2614" actId="20577"/>
          <ac:spMkLst>
            <pc:docMk/>
            <pc:sldMk cId="960629760" sldId="292"/>
            <ac:spMk id="3" creationId="{C9653501-04A8-C3CF-56A7-05EC767990F5}"/>
          </ac:spMkLst>
        </pc:spChg>
        <pc:spChg chg="mod">
          <ac:chgData name="Thomas Schissler" userId="c9a7b04d-780d-4923-b381-9fee442d0453" providerId="ADAL" clId="{DF5F3ADB-835C-49AF-ABAB-D7F47EC122C4}" dt="2026-01-21T10:05:16.672" v="2686" actId="6549"/>
          <ac:spMkLst>
            <pc:docMk/>
            <pc:sldMk cId="960629760" sldId="292"/>
            <ac:spMk id="4" creationId="{4D334B1B-4BF4-19CA-94BD-A38933BCF1B4}"/>
          </ac:spMkLst>
        </pc:spChg>
      </pc:sldChg>
      <pc:sldChg chg="modSp add mod">
        <pc:chgData name="Thomas Schissler" userId="c9a7b04d-780d-4923-b381-9fee442d0453" providerId="ADAL" clId="{DF5F3ADB-835C-49AF-ABAB-D7F47EC122C4}" dt="2026-01-21T10:15:45.952" v="2756" actId="20577"/>
        <pc:sldMkLst>
          <pc:docMk/>
          <pc:sldMk cId="952711735" sldId="293"/>
        </pc:sldMkLst>
        <pc:spChg chg="mod">
          <ac:chgData name="Thomas Schissler" userId="c9a7b04d-780d-4923-b381-9fee442d0453" providerId="ADAL" clId="{DF5F3ADB-835C-49AF-ABAB-D7F47EC122C4}" dt="2026-01-21T10:15:16.559" v="2733" actId="20577"/>
          <ac:spMkLst>
            <pc:docMk/>
            <pc:sldMk cId="952711735" sldId="293"/>
            <ac:spMk id="2" creationId="{33698176-7BEF-C992-B6C5-8D8FEC6E7E37}"/>
          </ac:spMkLst>
        </pc:spChg>
        <pc:spChg chg="mod">
          <ac:chgData name="Thomas Schissler" userId="c9a7b04d-780d-4923-b381-9fee442d0453" providerId="ADAL" clId="{DF5F3ADB-835C-49AF-ABAB-D7F47EC122C4}" dt="2026-01-21T10:15:28.579" v="2734"/>
          <ac:spMkLst>
            <pc:docMk/>
            <pc:sldMk cId="952711735" sldId="293"/>
            <ac:spMk id="3" creationId="{5AD58AFB-F0A1-EFC8-FCB1-2AD6EB51C286}"/>
          </ac:spMkLst>
        </pc:spChg>
        <pc:spChg chg="mod">
          <ac:chgData name="Thomas Schissler" userId="c9a7b04d-780d-4923-b381-9fee442d0453" providerId="ADAL" clId="{DF5F3ADB-835C-49AF-ABAB-D7F47EC122C4}" dt="2026-01-21T10:15:45.952" v="2756" actId="20577"/>
          <ac:spMkLst>
            <pc:docMk/>
            <pc:sldMk cId="952711735" sldId="293"/>
            <ac:spMk id="4" creationId="{4AF5F6FC-4AD7-8355-CFCF-00F7DABB9147}"/>
          </ac:spMkLst>
        </pc:spChg>
      </pc:sldChg>
      <pc:sldChg chg="modSp add mod">
        <pc:chgData name="Thomas Schissler" userId="c9a7b04d-780d-4923-b381-9fee442d0453" providerId="ADAL" clId="{DF5F3ADB-835C-49AF-ABAB-D7F47EC122C4}" dt="2026-01-21T10:17:27.023" v="2942" actId="20577"/>
        <pc:sldMkLst>
          <pc:docMk/>
          <pc:sldMk cId="4141042552" sldId="294"/>
        </pc:sldMkLst>
        <pc:spChg chg="mod">
          <ac:chgData name="Thomas Schissler" userId="c9a7b04d-780d-4923-b381-9fee442d0453" providerId="ADAL" clId="{DF5F3ADB-835C-49AF-ABAB-D7F47EC122C4}" dt="2026-01-21T10:16:13.400" v="2771" actId="20577"/>
          <ac:spMkLst>
            <pc:docMk/>
            <pc:sldMk cId="4141042552" sldId="294"/>
            <ac:spMk id="2" creationId="{EFAFD6CF-C46A-37D9-1E35-3536DE2D7B15}"/>
          </ac:spMkLst>
        </pc:spChg>
        <pc:spChg chg="mod">
          <ac:chgData name="Thomas Schissler" userId="c9a7b04d-780d-4923-b381-9fee442d0453" providerId="ADAL" clId="{DF5F3ADB-835C-49AF-ABAB-D7F47EC122C4}" dt="2026-01-21T10:16:49.663" v="2864" actId="20577"/>
          <ac:spMkLst>
            <pc:docMk/>
            <pc:sldMk cId="4141042552" sldId="294"/>
            <ac:spMk id="3" creationId="{D17ECDA8-738A-6533-CC27-FA3D53170BB3}"/>
          </ac:spMkLst>
        </pc:spChg>
        <pc:spChg chg="mod">
          <ac:chgData name="Thomas Schissler" userId="c9a7b04d-780d-4923-b381-9fee442d0453" providerId="ADAL" clId="{DF5F3ADB-835C-49AF-ABAB-D7F47EC122C4}" dt="2026-01-21T10:17:27.023" v="2942" actId="20577"/>
          <ac:spMkLst>
            <pc:docMk/>
            <pc:sldMk cId="4141042552" sldId="294"/>
            <ac:spMk id="4" creationId="{B181658C-0628-7195-014B-BD950685000F}"/>
          </ac:spMkLst>
        </pc:spChg>
      </pc:sldChg>
      <pc:sldChg chg="modSp add mod">
        <pc:chgData name="Thomas Schissler" userId="c9a7b04d-780d-4923-b381-9fee442d0453" providerId="ADAL" clId="{DF5F3ADB-835C-49AF-ABAB-D7F47EC122C4}" dt="2026-01-21T10:21:52.366" v="3118" actId="20577"/>
        <pc:sldMkLst>
          <pc:docMk/>
          <pc:sldMk cId="4193111700" sldId="295"/>
        </pc:sldMkLst>
        <pc:spChg chg="mod">
          <ac:chgData name="Thomas Schissler" userId="c9a7b04d-780d-4923-b381-9fee442d0453" providerId="ADAL" clId="{DF5F3ADB-835C-49AF-ABAB-D7F47EC122C4}" dt="2026-01-21T10:20:57.616" v="3010" actId="27636"/>
          <ac:spMkLst>
            <pc:docMk/>
            <pc:sldMk cId="4193111700" sldId="295"/>
            <ac:spMk id="2" creationId="{205BB1AA-8DA5-1C0D-55C0-EAE66AD91227}"/>
          </ac:spMkLst>
        </pc:spChg>
        <pc:spChg chg="mod">
          <ac:chgData name="Thomas Schissler" userId="c9a7b04d-780d-4923-b381-9fee442d0453" providerId="ADAL" clId="{DF5F3ADB-835C-49AF-ABAB-D7F47EC122C4}" dt="2026-01-21T10:21:14.207" v="3023" actId="20577"/>
          <ac:spMkLst>
            <pc:docMk/>
            <pc:sldMk cId="4193111700" sldId="295"/>
            <ac:spMk id="3" creationId="{DC13B185-FB59-1125-3AF6-7938919EF17E}"/>
          </ac:spMkLst>
        </pc:spChg>
        <pc:spChg chg="mod">
          <ac:chgData name="Thomas Schissler" userId="c9a7b04d-780d-4923-b381-9fee442d0453" providerId="ADAL" clId="{DF5F3ADB-835C-49AF-ABAB-D7F47EC122C4}" dt="2026-01-21T10:21:52.366" v="3118" actId="20577"/>
          <ac:spMkLst>
            <pc:docMk/>
            <pc:sldMk cId="4193111700" sldId="295"/>
            <ac:spMk id="4" creationId="{F475A3AB-9585-8357-7E0A-936BE70FAEF1}"/>
          </ac:spMkLst>
        </pc:spChg>
      </pc:sldChg>
      <pc:sldChg chg="modSp add mod">
        <pc:chgData name="Thomas Schissler" userId="c9a7b04d-780d-4923-b381-9fee442d0453" providerId="ADAL" clId="{DF5F3ADB-835C-49AF-ABAB-D7F47EC122C4}" dt="2026-01-21T10:24:06.632" v="3380" actId="20577"/>
        <pc:sldMkLst>
          <pc:docMk/>
          <pc:sldMk cId="2642621712" sldId="296"/>
        </pc:sldMkLst>
        <pc:spChg chg="mod">
          <ac:chgData name="Thomas Schissler" userId="c9a7b04d-780d-4923-b381-9fee442d0453" providerId="ADAL" clId="{DF5F3ADB-835C-49AF-ABAB-D7F47EC122C4}" dt="2026-01-21T10:22:18.007" v="3138" actId="20577"/>
          <ac:spMkLst>
            <pc:docMk/>
            <pc:sldMk cId="2642621712" sldId="296"/>
            <ac:spMk id="2" creationId="{D0F44576-DFD0-7EF8-F61B-41BB1F5D243F}"/>
          </ac:spMkLst>
        </pc:spChg>
        <pc:spChg chg="mod">
          <ac:chgData name="Thomas Schissler" userId="c9a7b04d-780d-4923-b381-9fee442d0453" providerId="ADAL" clId="{DF5F3ADB-835C-49AF-ABAB-D7F47EC122C4}" dt="2026-01-21T10:24:06.632" v="3380" actId="20577"/>
          <ac:spMkLst>
            <pc:docMk/>
            <pc:sldMk cId="2642621712" sldId="296"/>
            <ac:spMk id="3" creationId="{2C3A1A26-1FC4-8175-EFA8-07E49FC5B11B}"/>
          </ac:spMkLst>
        </pc:spChg>
        <pc:spChg chg="mod">
          <ac:chgData name="Thomas Schissler" userId="c9a7b04d-780d-4923-b381-9fee442d0453" providerId="ADAL" clId="{DF5F3ADB-835C-49AF-ABAB-D7F47EC122C4}" dt="2026-01-21T10:23:33.413" v="3370" actId="20577"/>
          <ac:spMkLst>
            <pc:docMk/>
            <pc:sldMk cId="2642621712" sldId="296"/>
            <ac:spMk id="4" creationId="{182B5CC8-9E8C-0D84-82EF-7EE7E241438B}"/>
          </ac:spMkLst>
        </pc:spChg>
      </pc:sldChg>
      <pc:sldMasterChg chg="modSldLayout">
        <pc:chgData name="Thomas Schissler" userId="c9a7b04d-780d-4923-b381-9fee442d0453" providerId="ADAL" clId="{DF5F3ADB-835C-49AF-ABAB-D7F47EC122C4}" dt="2026-01-15T08:42:57.733" v="175" actId="948"/>
        <pc:sldMasterMkLst>
          <pc:docMk/>
          <pc:sldMasterMk cId="1545313106" sldId="2147483648"/>
        </pc:sldMasterMkLst>
        <pc:sldLayoutChg chg="modSp mod">
          <pc:chgData name="Thomas Schissler" userId="c9a7b04d-780d-4923-b381-9fee442d0453" providerId="ADAL" clId="{DF5F3ADB-835C-49AF-ABAB-D7F47EC122C4}" dt="2026-01-15T08:42:57.733" v="175" actId="948"/>
          <pc:sldLayoutMkLst>
            <pc:docMk/>
            <pc:sldMasterMk cId="1545313106" sldId="2147483648"/>
            <pc:sldLayoutMk cId="1576539522" sldId="2147483660"/>
          </pc:sldLayoutMkLst>
          <pc:spChg chg="mod">
            <ac:chgData name="Thomas Schissler" userId="c9a7b04d-780d-4923-b381-9fee442d0453" providerId="ADAL" clId="{DF5F3ADB-835C-49AF-ABAB-D7F47EC122C4}" dt="2026-01-15T08:42:40.365" v="174" actId="948"/>
            <ac:spMkLst>
              <pc:docMk/>
              <pc:sldMasterMk cId="1545313106" sldId="2147483648"/>
              <pc:sldLayoutMk cId="1576539522" sldId="2147483660"/>
              <ac:spMk id="15" creationId="{84EAED4F-A51B-24AC-75D9-590B86DF0566}"/>
            </ac:spMkLst>
          </pc:spChg>
          <pc:spChg chg="mod">
            <ac:chgData name="Thomas Schissler" userId="c9a7b04d-780d-4923-b381-9fee442d0453" providerId="ADAL" clId="{DF5F3ADB-835C-49AF-ABAB-D7F47EC122C4}" dt="2026-01-15T08:42:57.733" v="175" actId="948"/>
            <ac:spMkLst>
              <pc:docMk/>
              <pc:sldMasterMk cId="1545313106" sldId="2147483648"/>
              <pc:sldLayoutMk cId="1576539522" sldId="2147483660"/>
              <ac:spMk id="16" creationId="{19875280-501E-1E6D-3B31-3ECB6525939F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D9A45-780E-2DD0-CF59-DC1BCD76F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D9EDE2-6EF6-A690-2EDE-8979DCF9E0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A93CB-AD5A-4369-9956-57BCA9414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B9F1-5FA7-4953-ACE7-7BD6E7C47019}" type="datetimeFigureOut">
              <a:rPr lang="en-DE" smtClean="0"/>
              <a:t>21/01/2026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634A2-C3E3-C974-05F1-9877DE464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2BFA3-636F-2CA0-DB8C-41B24C319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72B3-2135-4FBC-8042-7ACCDD60499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86870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C7407-3C69-8CF6-73BC-7461A96A0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2A4E12-FCD4-31C1-C71F-4B3E93B928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66215-7EAB-EBD8-F25C-8BBD4FAD2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3A9A4-42E6-8C17-C980-D6F49A492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B9F1-5FA7-4953-ACE7-7BD6E7C47019}" type="datetimeFigureOut">
              <a:rPr lang="en-DE" smtClean="0"/>
              <a:t>21/01/2026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EE11D-13E2-F720-FFF8-4B2A94937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424413-3629-A970-B5D9-2C684FB5C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72B3-2135-4FBC-8042-7ACCDD60499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88268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E45B-C089-7EC7-D278-5AA3236FC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5A523F-0228-C0A1-DBA2-8FE830BF3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20B93-DAB6-E43C-A402-49F7F6A3A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B9F1-5FA7-4953-ACE7-7BD6E7C47019}" type="datetimeFigureOut">
              <a:rPr lang="en-DE" smtClean="0"/>
              <a:t>21/01/2026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24FB9-1D37-B0A0-1BC0-F2D296DF4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3DB24-33B1-6916-030D-57706BF33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72B3-2135-4FBC-8042-7ACCDD60499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51603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B3E697-B05D-FB46-B4FD-76A5FC7D52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C1C536-F7C4-BF06-D5DE-CEC245025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0A320-8346-E44E-08A4-7FD02420A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B9F1-5FA7-4953-ACE7-7BD6E7C47019}" type="datetimeFigureOut">
              <a:rPr lang="en-DE" smtClean="0"/>
              <a:t>21/01/2026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9F6BD-074D-B9C1-8018-E135D8A2A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3B1D7-FCCB-595F-5554-B90EFB2F1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72B3-2135-4FBC-8042-7ACCDD60499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2369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E4D44FD-D1BD-CB80-4AB9-EF09EA3E36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60136"/>
            <a:ext cx="10515600" cy="1325563"/>
          </a:xfrm>
        </p:spPr>
        <p:txBody>
          <a:bodyPr>
            <a:normAutofit/>
          </a:bodyPr>
          <a:lstStyle>
            <a:lvl1pPr algn="ctr">
              <a:defRPr lang="en-DE" sz="8000" kern="1200" dirty="0">
                <a:solidFill>
                  <a:schemeClr val="tx1"/>
                </a:solidFill>
                <a:latin typeface="Tschisslerbold" panose="02000503000000000000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de-DE" sz="8000">
                <a:latin typeface="Tschisslerbold" panose="02000503000000000000" pitchFamily="2" charset="0"/>
              </a:rPr>
              <a:t>Code </a:t>
            </a:r>
            <a:r>
              <a:rPr lang="de-DE" sz="8000" err="1">
                <a:latin typeface="Tschisslerbold" panose="02000503000000000000" pitchFamily="2" charset="0"/>
              </a:rPr>
              <a:t>Refactoring</a:t>
            </a:r>
            <a:endParaRPr lang="en-DE" sz="8000">
              <a:latin typeface="Tschisslerbold" panose="02000503000000000000" pitchFamily="2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C175A8-196A-25F5-7F1D-DA4D7102A5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58272" y="5083084"/>
            <a:ext cx="9003243" cy="156803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41847DC-ED97-680D-5D6B-068290319C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64084" y="186797"/>
            <a:ext cx="2344882" cy="512524"/>
          </a:xfrm>
          <a:prstGeom prst="rect">
            <a:avLst/>
          </a:prstGeom>
        </p:spPr>
      </p:pic>
      <p:pic>
        <p:nvPicPr>
          <p:cNvPr id="11" name="Picture 10" descr="A green circle with black text&#10;&#10;AI-generated content may be incorrect.">
            <a:extLst>
              <a:ext uri="{FF2B5EF4-FFF2-40B4-BE49-F238E27FC236}">
                <a16:creationId xmlns:a16="http://schemas.microsoft.com/office/drawing/2014/main" id="{02906C28-3C1A-32C3-9EC6-34C3862A2BC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74" y="116770"/>
            <a:ext cx="1146126" cy="652579"/>
          </a:xfrm>
          <a:prstGeom prst="rect">
            <a:avLst/>
          </a:prstGeom>
        </p:spPr>
      </p:pic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4EAED4F-A51B-24AC-75D9-590B86DF05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620960"/>
            <a:ext cx="5690982" cy="369332"/>
          </a:xfrm>
          <a:noFill/>
        </p:spPr>
        <p:txBody>
          <a:bodyPr wrap="square" rtlCol="0" anchor="ctr">
            <a:spAutoFit/>
          </a:bodyPr>
          <a:lstStyle>
            <a:lvl1pPr indent="0" algn="ctr">
              <a:spcBef>
                <a:spcPts val="0"/>
              </a:spcBef>
              <a:buNone/>
              <a:defRPr lang="en-US" sz="2000" dirty="0" smtClean="0">
                <a:latin typeface="Tschisslerbold" panose="02000503000000000000" pitchFamily="2" charset="0"/>
              </a:defRPr>
            </a:lvl1pPr>
            <a:lvl2pPr>
              <a:buNone/>
              <a:defRPr lang="en-US" sz="1800" dirty="0" smtClean="0"/>
            </a:lvl2pPr>
            <a:lvl3pPr>
              <a:defRPr lang="en-US" sz="1800" dirty="0" smtClean="0"/>
            </a:lvl3pPr>
            <a:lvl4pPr>
              <a:defRPr lang="en-US" dirty="0" smtClean="0"/>
            </a:lvl4pPr>
            <a:lvl5pPr>
              <a:defRPr lang="en-DE" dirty="0"/>
            </a:lvl5pPr>
          </a:lstStyle>
          <a:p>
            <a:pPr marL="0" lvl="0" algn="ctr"/>
            <a:r>
              <a:rPr lang="en-US"/>
              <a:t>Click to edit Master text styles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19875280-501E-1E6D-3B31-3ECB65259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620960"/>
            <a:ext cx="5690982" cy="369332"/>
          </a:xfrm>
          <a:noFill/>
        </p:spPr>
        <p:txBody>
          <a:bodyPr wrap="square" rtlCol="0" anchor="ctr">
            <a:spAutoFit/>
          </a:bodyPr>
          <a:lstStyle>
            <a:lvl1pPr indent="0" algn="ctr">
              <a:spcBef>
                <a:spcPts val="0"/>
              </a:spcBef>
              <a:buNone/>
              <a:defRPr lang="en-US" sz="2000" dirty="0" smtClean="0">
                <a:latin typeface="Tschisslerbold" panose="02000503000000000000" pitchFamily="2" charset="0"/>
              </a:defRPr>
            </a:lvl1pPr>
            <a:lvl2pPr>
              <a:buNone/>
              <a:defRPr lang="en-US" sz="1800" dirty="0" smtClean="0"/>
            </a:lvl2pPr>
            <a:lvl3pPr>
              <a:defRPr lang="en-US" sz="1800" dirty="0" smtClean="0"/>
            </a:lvl3pPr>
            <a:lvl4pPr>
              <a:defRPr lang="en-US" dirty="0" smtClean="0"/>
            </a:lvl4pPr>
            <a:lvl5pPr>
              <a:defRPr lang="en-DE" dirty="0"/>
            </a:lvl5pPr>
          </a:lstStyle>
          <a:p>
            <a:pPr marL="0" lvl="0" algn="ctr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653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B4093-DEDF-0BBC-107B-ACFAB0DA0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2918A-CD8F-20E9-7D2B-8996807C3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89C17-04C5-017A-9F3E-A27E6C535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B9F1-5FA7-4953-ACE7-7BD6E7C47019}" type="datetimeFigureOut">
              <a:rPr lang="en-DE" smtClean="0"/>
              <a:t>21/01/2026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023BE-84D0-2FE2-E181-9A05B1DD4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68E11-DEDC-3502-B67E-BD5724D02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72B3-2135-4FBC-8042-7ACCDD60499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2963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4C7B6-0A71-7D77-A7C7-81811FB24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4EBCC-AF3E-2524-1005-5604B142B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0E42C-4500-F9C6-DBF7-21A5E2AF1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B9F1-5FA7-4953-ACE7-7BD6E7C47019}" type="datetimeFigureOut">
              <a:rPr lang="en-DE" smtClean="0"/>
              <a:t>21/01/2026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D7A4F-231A-935E-160F-0B491EAC0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85C68-B4EB-15B3-6C3A-DD6A03831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72B3-2135-4FBC-8042-7ACCDD60499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90231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66CFB-4E45-9F86-CB6F-13B854952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3CFBA-EB3A-39AB-B8FE-4CB4AFB30F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FB9796-8A71-1971-9C92-5F57A29AE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41EBFA-8D66-CC99-26DA-EB2A71486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B9F1-5FA7-4953-ACE7-7BD6E7C47019}" type="datetimeFigureOut">
              <a:rPr lang="en-DE" smtClean="0"/>
              <a:t>21/01/2026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92A2E-3405-5F78-5D11-C39A570D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13AE6-7AE9-C480-BD9B-28F36C75A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72B3-2135-4FBC-8042-7ACCDD60499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7003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07C96-216A-7CC8-D058-84F8F05AD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3529F-62D8-9B2B-1A11-0A40EAD1C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1B30D2-8162-184D-0498-245E2C92C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70C268-5027-0FCC-25FE-64B6968589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AFDC94-1DE8-52F8-5DC8-97D1994D7D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C62F79-A697-DD8A-4FBD-9D82011BC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B9F1-5FA7-4953-ACE7-7BD6E7C47019}" type="datetimeFigureOut">
              <a:rPr lang="en-DE" smtClean="0"/>
              <a:t>21/01/2026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CBF93E-A828-E73C-C3D1-69FF0B78B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D94E67-EE89-7A0A-829D-F58D69010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72B3-2135-4FBC-8042-7ACCDD60499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36597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22746-4E3A-4E8E-9E21-91E92F1D4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890033-5A5A-A35C-7706-966E0EDCE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B9F1-5FA7-4953-ACE7-7BD6E7C47019}" type="datetimeFigureOut">
              <a:rPr lang="en-DE" smtClean="0"/>
              <a:t>21/01/2026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9C67BE-6044-D460-2843-3D94D924C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048C6F-9815-44AD-1C3F-B77CEC911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72B3-2135-4FBC-8042-7ACCDD60499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30175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4CC768-85E1-548D-C3C8-91FE1C9F1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B9F1-5FA7-4953-ACE7-7BD6E7C47019}" type="datetimeFigureOut">
              <a:rPr lang="en-DE" smtClean="0"/>
              <a:t>21/01/2026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398C99-9817-39DD-7B62-CD14A5F41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36FD9-A06C-0E09-E96F-140C6C98C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72B3-2135-4FBC-8042-7ACCDD60499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4347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BF1DB-E416-D971-1BED-7FA701853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C721C-446C-9453-80D3-9C89B9D93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1D8DFF-021F-8A7B-22CD-9C6B08B218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D7F486-3C1D-E7FD-BBF4-1C08E0658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B9F1-5FA7-4953-ACE7-7BD6E7C47019}" type="datetimeFigureOut">
              <a:rPr lang="en-DE" smtClean="0"/>
              <a:t>21/01/2026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40BC58-89CF-011B-F58D-C5C704ABF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620FA7-C42E-DFCC-5B5C-27390DF63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72B3-2135-4FBC-8042-7ACCDD60499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86908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2EA120-8B3F-0ACB-D284-27543BD6F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7748B-53AF-3B73-35FC-22ADC8B9F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9312E-8FFB-7044-EAD6-64ABA05495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F9B9F1-5FA7-4953-ACE7-7BD6E7C47019}" type="datetimeFigureOut">
              <a:rPr lang="en-DE" smtClean="0"/>
              <a:t>21/01/2026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B5699-10C2-0617-FE55-942F82F14D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F2B64-41C5-ED7A-681A-F4E6AE5555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E272B3-2135-4FBC-8042-7ACCDD60499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45313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E9CE6-3E49-C741-3E3E-EA68AC221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8000">
                <a:latin typeface="Tschisslerbold" panose="02000503000000000000" pitchFamily="2" charset="0"/>
              </a:rPr>
              <a:t>Sprintlänge</a:t>
            </a:r>
            <a:endParaRPr lang="en-DE" sz="8000">
              <a:latin typeface="Tschisslerbold" panose="02000503000000000000" pitchFamily="2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AE5F62F-09DA-D71A-836A-1C67F8A52F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0"/>
            <a:ext cx="5690982" cy="646331"/>
          </a:xfrm>
        </p:spPr>
        <p:txBody>
          <a:bodyPr/>
          <a:lstStyle/>
          <a:p>
            <a:r>
              <a:rPr lang="de-DE"/>
              <a:t>Wir haben so kurze Sprints, dass wir uns kaum auf das Abschließen von Arbeit fokussieren können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01691D0-34C7-D279-37F1-0DCCFB916A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0"/>
            <a:ext cx="5690982" cy="646331"/>
          </a:xfrm>
        </p:spPr>
        <p:txBody>
          <a:bodyPr/>
          <a:lstStyle/>
          <a:p>
            <a:r>
              <a:rPr lang="de-DE"/>
              <a:t>Wir haben so lange Zyklen, dass wir viele Annahmen anhäufen, bevor wir Feedback erhalten</a:t>
            </a:r>
          </a:p>
        </p:txBody>
      </p:sp>
    </p:spTree>
    <p:extLst>
      <p:ext uri="{BB962C8B-B14F-4D97-AF65-F5344CB8AC3E}">
        <p14:creationId xmlns:p14="http://schemas.microsoft.com/office/powerpoint/2010/main" val="4095567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F28BA-0E01-27EC-FC2D-1BC2D1EE6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47AFF-9BAC-DFEB-0FF4-10DF50A4E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Technologieauswahl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57741D-18C7-CFEC-2AF9-8D811CB970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greifen jeden neuen Technologie-Trend sofort auf </a:t>
            </a:r>
            <a:br>
              <a:rPr lang="de-DE"/>
            </a:br>
            <a:r>
              <a:rPr lang="de-DE"/>
              <a:t>und arbeiten gerne auch mit Beta-Versionen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934A1-2DDC-1441-7E9D-0C9079AFFE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bleiben strikt bei bewährten Technologien </a:t>
            </a:r>
            <a:br>
              <a:rPr lang="de-DE"/>
            </a:br>
            <a:r>
              <a:rPr lang="de-DE"/>
              <a:t>und vermeiden jeden Wechsel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53214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F9EBA-555D-691A-D53C-7E577C54F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726A7-1296-CD1B-B21E-E4F68D87D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Monolith vs. </a:t>
            </a:r>
            <a:br>
              <a:rPr lang="de-DE"/>
            </a:br>
            <a:r>
              <a:rPr lang="de-DE"/>
              <a:t>Microservices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74E9D-970D-E3BB-D074-2680B9D101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packen alle Funktionalitäten in ein einziges monolithisches System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88AB58-5A82-FEB8-2B62-95BD82D8D6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r>
              <a:rPr lang="de-DE"/>
              <a:t>Das System besteht aus sehr vielen Microservices, </a:t>
            </a:r>
            <a:br>
              <a:rPr lang="de-DE"/>
            </a:br>
            <a:r>
              <a:rPr lang="de-DE"/>
              <a:t>selbst für kleinste Funktionen </a:t>
            </a:r>
          </a:p>
        </p:txBody>
      </p:sp>
    </p:spTree>
    <p:extLst>
      <p:ext uri="{BB962C8B-B14F-4D97-AF65-F5344CB8AC3E}">
        <p14:creationId xmlns:p14="http://schemas.microsoft.com/office/powerpoint/2010/main" val="3129868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100F5-1FDA-3E90-6EAA-E7AB8F84A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70C7B-66C8-E5A4-CC5B-F9E01EB46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Einfachheit vs. </a:t>
            </a:r>
            <a:br>
              <a:rPr lang="de-DE"/>
            </a:br>
            <a:r>
              <a:rPr lang="de-DE"/>
              <a:t>Erweiterbarkeit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FBE97-DE8D-6741-75B2-646025A894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gestalten das System so spezifisch wie möglich, um Komplexität zu minimieren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285177-4F92-5B83-78B8-EFB2BD55845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343963"/>
            <a:ext cx="5690982" cy="923330"/>
          </a:xfrm>
        </p:spPr>
        <p:txBody>
          <a:bodyPr/>
          <a:lstStyle/>
          <a:p>
            <a:pPr marL="0"/>
            <a:r>
              <a:rPr lang="de-DE"/>
              <a:t>Wir versuchen, das Design maximal generisch und flexibel zu halten, um zukünftige Anpassungen schneller umsetzen zu können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58666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19B02-C446-3D49-F778-644E41B00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267AB-299D-1A2A-C0FA-A71CBABDD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Bibliotheken vs. Eigenentwicklung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8EDF3-E82A-5DDC-A5A5-C60FC4A804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0"/>
            <a:ext cx="5690982" cy="646331"/>
          </a:xfrm>
        </p:spPr>
        <p:txBody>
          <a:bodyPr/>
          <a:lstStyle/>
          <a:p>
            <a:r>
              <a:rPr lang="de-DE"/>
              <a:t>Für alle wichtigen Bereiche entwickeln wir eigene Bibliotheken, um volle Kontrolle zu haben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2D5D3-1C0D-83CE-A582-762C8DE0CF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2"/>
            <a:ext cx="5690982" cy="646331"/>
          </a:xfrm>
        </p:spPr>
        <p:txBody>
          <a:bodyPr/>
          <a:lstStyle/>
          <a:p>
            <a:r>
              <a:rPr lang="de-DE"/>
              <a:t>Wir nutzen überall bestehende Bibliotheken, </a:t>
            </a:r>
            <a:br>
              <a:rPr lang="de-DE"/>
            </a:br>
            <a:r>
              <a:rPr lang="de-DE"/>
              <a:t>um Zeit zu sparen</a:t>
            </a:r>
          </a:p>
        </p:txBody>
      </p:sp>
    </p:spTree>
    <p:extLst>
      <p:ext uri="{BB962C8B-B14F-4D97-AF65-F5344CB8AC3E}">
        <p14:creationId xmlns:p14="http://schemas.microsoft.com/office/powerpoint/2010/main" val="2043142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4514B-E520-7DD5-C470-8DE9EC785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4E0BE-CAC5-B244-255C-EFCAAB47F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Security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94719-47D8-5452-1E61-E0D64EBC31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620959"/>
            <a:ext cx="5690982" cy="369332"/>
          </a:xfrm>
        </p:spPr>
        <p:txBody>
          <a:bodyPr/>
          <a:lstStyle/>
          <a:p>
            <a:r>
              <a:rPr lang="de-DE"/>
              <a:t>Sicherheit wird erst betrachtet, wenn Probleme auftreten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019515-2B1D-B82B-BEE4-B77132A14D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620961"/>
            <a:ext cx="5690982" cy="369332"/>
          </a:xfrm>
        </p:spPr>
        <p:txBody>
          <a:bodyPr/>
          <a:lstStyle/>
          <a:p>
            <a:r>
              <a:rPr lang="de-DE"/>
              <a:t>Sicherheitsanforderungen dominieren alle Entscheidungen</a:t>
            </a:r>
          </a:p>
        </p:txBody>
      </p:sp>
    </p:spTree>
    <p:extLst>
      <p:ext uri="{BB962C8B-B14F-4D97-AF65-F5344CB8AC3E}">
        <p14:creationId xmlns:p14="http://schemas.microsoft.com/office/powerpoint/2010/main" val="3429865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9DE9E-E4AF-C1FA-428D-3EBEA5788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0BD04-1825-548A-3E78-6DEC0A85E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Testabdeckung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E1D60-2600-466E-5E12-494C326EEF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testen gar nicht und reagieren nur auf </a:t>
            </a:r>
            <a:br>
              <a:rPr lang="de-DE"/>
            </a:br>
            <a:r>
              <a:rPr lang="de-DE"/>
              <a:t>Feedback der Anwender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F8380B-5169-1472-9ABF-856D066A46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</a:pPr>
            <a:r>
              <a:rPr lang="de-DE"/>
              <a:t>Ein Release kann nur freigegeben werden, wenn alle bestehenden Funktionen eingehend getestet wurden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09151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DDE1F5-B0A6-98E4-5CFF-1D0CEA9F0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E4F64-0DFE-3D94-CAB8-29FB7C74B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Manuelles vs. </a:t>
            </a:r>
            <a:br>
              <a:rPr lang="de-DE"/>
            </a:br>
            <a:r>
              <a:rPr lang="de-DE"/>
              <a:t>automatisiertes Testen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87E631-E698-C8A7-B68A-7B102E5752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r>
              <a:rPr lang="de-DE"/>
              <a:t>Alle Tests werden vollständig automatisiert, </a:t>
            </a:r>
            <a:br>
              <a:rPr lang="de-DE"/>
            </a:br>
            <a:r>
              <a:rPr lang="de-DE"/>
              <a:t>die Testanzahl wächst ständig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02312A-233D-3EC5-C8FD-80E674AC8A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620960"/>
            <a:ext cx="5690982" cy="369332"/>
          </a:xfrm>
        </p:spPr>
        <p:txBody>
          <a:bodyPr/>
          <a:lstStyle/>
          <a:p>
            <a:r>
              <a:rPr lang="de-DE"/>
              <a:t>Alle Tests werden ausschließlich manuell durchgeführt</a:t>
            </a:r>
          </a:p>
        </p:txBody>
      </p:sp>
    </p:spTree>
    <p:extLst>
      <p:ext uri="{BB962C8B-B14F-4D97-AF65-F5344CB8AC3E}">
        <p14:creationId xmlns:p14="http://schemas.microsoft.com/office/powerpoint/2010/main" val="16812503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5D051-E2F8-96B8-7E9C-495C176DB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9FA3B-DFA8-F5B0-B5B6-F7010C936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Qualitätssicherung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C85B75-C55C-9EED-6AA6-F7DD376366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r>
              <a:rPr lang="de-DE"/>
              <a:t>Qualitätssicherung ist ausschließlich Aufgabe </a:t>
            </a:r>
            <a:br>
              <a:rPr lang="de-DE"/>
            </a:br>
            <a:r>
              <a:rPr lang="de-DE"/>
              <a:t>dedizierter QS-Experten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043C3C-A666-4E73-CA00-F185D7B3BD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3"/>
            <a:ext cx="5690982" cy="646331"/>
          </a:xfrm>
        </p:spPr>
        <p:txBody>
          <a:bodyPr/>
          <a:lstStyle/>
          <a:p>
            <a:r>
              <a:rPr lang="de-DE"/>
              <a:t>Jede Entwickler:in ist allein für die Qualität des </a:t>
            </a:r>
            <a:br>
              <a:rPr lang="de-DE"/>
            </a:br>
            <a:r>
              <a:rPr lang="de-DE"/>
              <a:t>eigenen Codes verantwortlich</a:t>
            </a:r>
          </a:p>
        </p:txBody>
      </p:sp>
    </p:spTree>
    <p:extLst>
      <p:ext uri="{BB962C8B-B14F-4D97-AF65-F5344CB8AC3E}">
        <p14:creationId xmlns:p14="http://schemas.microsoft.com/office/powerpoint/2010/main" val="1975636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80B14-37A4-BB1D-87C6-BB044F9B1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19311-11B6-459A-F3BA-3ED3E8CF6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de-DE"/>
              <a:t>Versionsunterstützung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7CA059-AE8D-A270-69D5-24A9ADDCBE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0"/>
            <a:ext cx="5690982" cy="646331"/>
          </a:xfrm>
        </p:spPr>
        <p:txBody>
          <a:bodyPr/>
          <a:lstStyle/>
          <a:p>
            <a:pPr marL="0"/>
            <a:r>
              <a:rPr lang="de-DE"/>
              <a:t>Wir supporten auch noch sehr alte Versionen, </a:t>
            </a:r>
            <a:br>
              <a:rPr lang="de-DE"/>
            </a:br>
            <a:r>
              <a:rPr lang="de-DE"/>
              <a:t>auch wen das viel Aufwand bedeutet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EF3CA-7D39-BFC4-6529-CC7BE46E36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620960"/>
            <a:ext cx="5690982" cy="369332"/>
          </a:xfrm>
        </p:spPr>
        <p:txBody>
          <a:bodyPr/>
          <a:lstStyle/>
          <a:p>
            <a:r>
              <a:rPr lang="de-DE"/>
              <a:t>Nutzer werden immer zur neuesten Version gezwungen</a:t>
            </a:r>
          </a:p>
        </p:txBody>
      </p:sp>
    </p:spTree>
    <p:extLst>
      <p:ext uri="{BB962C8B-B14F-4D97-AF65-F5344CB8AC3E}">
        <p14:creationId xmlns:p14="http://schemas.microsoft.com/office/powerpoint/2010/main" val="25463105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3BF72-F311-C8D0-F7AC-BF7BA07A3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9FFFD-3843-9535-71D0-ECE25BF0F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Dokumentation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52DEB-540A-86A8-31DE-F74BDF39D3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schreiben keine Dokumentation, der Code ist Dokumentation genug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DA7BE7-F030-5180-1299-841D4327A1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dokumentieren alles, was irgendwann einmal </a:t>
            </a:r>
            <a:br>
              <a:rPr lang="de-DE"/>
            </a:br>
            <a:r>
              <a:rPr lang="de-DE"/>
              <a:t>hilfreich sein könnte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40091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A9155-A05C-9725-BBD6-667312BDA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79F3B-09D5-8B30-2EA5-14ED47BD3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Planungshorizont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8160A-475F-B99E-3961-355C042EB1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planen das gesamte Produkt mit </a:t>
            </a:r>
            <a:br>
              <a:rPr lang="de-DE"/>
            </a:br>
            <a:r>
              <a:rPr lang="de-DE"/>
              <a:t>allen Details im Voraus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1CADF-7774-253A-F7A5-7A2197E40E1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planen höchstens den nächsten Sprint, </a:t>
            </a:r>
            <a:br>
              <a:rPr lang="de-DE"/>
            </a:br>
            <a:r>
              <a:rPr lang="de-DE"/>
              <a:t>alles andere ergibt sich dann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07744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0AEA2-FD8D-CED7-AFB9-69DD674B1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BD311-53C1-F703-57BB-4F78995C6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Automatisierung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AC1039-8001-2B1A-8E9E-FB4DEB638E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automatisieren alles, was sich irgendwie </a:t>
            </a:r>
            <a:br>
              <a:rPr lang="de-DE"/>
            </a:br>
            <a:r>
              <a:rPr lang="de-DE"/>
              <a:t>automatisieren lässt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DADF36-E6D0-A89B-FD9C-02BF5CE710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3"/>
            <a:ext cx="5690982" cy="646331"/>
          </a:xfrm>
        </p:spPr>
        <p:txBody>
          <a:bodyPr/>
          <a:lstStyle/>
          <a:p>
            <a:pPr marL="0"/>
            <a:r>
              <a:rPr lang="de-DE"/>
              <a:t>Wir automatisieren nur Dinge, die sich mit ein paar Klicks automatisieren lassen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392495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CAE3B-4771-5177-7E5D-1978BD4AA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288ED-89F9-38A0-7A87-A2A98638E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Kundenwünsche vs. Produktvision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FBFD7-0EC2-B788-2BC4-7CF80C2E84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versuchen, jeden einzelnen Kundenwunsch </a:t>
            </a:r>
          </a:p>
          <a:p>
            <a:pPr marL="0"/>
            <a:r>
              <a:rPr lang="de-DE"/>
              <a:t>sofort umzusetzen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65056F-A64D-BA99-5B93-E548283E1A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halten stur an unserer internen Produktvision fest </a:t>
            </a:r>
            <a:br>
              <a:rPr lang="de-DE"/>
            </a:br>
            <a:r>
              <a:rPr lang="de-DE"/>
              <a:t>und ignorieren das Feedback der Anwender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321217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3A843-5076-5615-AAEF-E804A1FE5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BA3DF-7A96-39CD-54BF-2C02538D0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Hypothesen vs. </a:t>
            </a:r>
            <a:br>
              <a:rPr lang="de-DE"/>
            </a:br>
            <a:r>
              <a:rPr lang="de-DE"/>
              <a:t>Anforderungen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AA2A7-186F-C4A1-4E0F-F00F0534FA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620960"/>
            <a:ext cx="5690982" cy="369332"/>
          </a:xfrm>
        </p:spPr>
        <p:txBody>
          <a:bodyPr/>
          <a:lstStyle/>
          <a:p>
            <a:r>
              <a:rPr lang="de-DE"/>
              <a:t>Alles ist eine Hypothese, alles kann sich jederzeit ändern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42AD40-FA51-82C3-A590-7B61FA17C7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r>
              <a:rPr lang="de-DE"/>
              <a:t>Alles sind fixe Anforderungen, die stur nach Plan abgearbeitet werden</a:t>
            </a:r>
          </a:p>
        </p:txBody>
      </p:sp>
    </p:spTree>
    <p:extLst>
      <p:ext uri="{BB962C8B-B14F-4D97-AF65-F5344CB8AC3E}">
        <p14:creationId xmlns:p14="http://schemas.microsoft.com/office/powerpoint/2010/main" val="15427663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C76DE-FA18-4460-59B9-0FA1954C5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8EAB6-88EC-0389-561E-489A63EEA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Feedback &amp; Lernen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C6CD3-C948-C777-24A5-5E9485CC28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r>
              <a:rPr lang="de-DE"/>
              <a:t>Feedback entsteht nur über formale Reviews und Umfragen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CA6CAC-B897-DF8C-2308-124A289A0A1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r>
              <a:rPr lang="de-DE"/>
              <a:t>Feedback entsteht ausschließlich informell </a:t>
            </a:r>
            <a:br>
              <a:rPr lang="de-DE"/>
            </a:br>
            <a:r>
              <a:rPr lang="de-DE"/>
              <a:t>und ungeplant</a:t>
            </a:r>
          </a:p>
        </p:txBody>
      </p:sp>
    </p:spTree>
    <p:extLst>
      <p:ext uri="{BB962C8B-B14F-4D97-AF65-F5344CB8AC3E}">
        <p14:creationId xmlns:p14="http://schemas.microsoft.com/office/powerpoint/2010/main" val="20529131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9ACAB-B08A-4474-6728-7DEC22F81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A99D1-60ED-9BAB-D6A2-4B0BF2650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Experimente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653501-04A8-C3CF-56A7-05EC767990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experimentieren ständig und versuchen immer neue, bessere Lösungen zu finden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334B1B-4BF4-19CA-94BD-A38933BCF1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vermeiden Experimente um Aufgaben schnell und planbar abzuarbeiten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606297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5C16B-8009-B115-A254-DFD75C240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E4539-110B-1C12-E8FE-86E6586CF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Impediments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B37DB-F056-A473-9B05-DBEFAE701D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Hindernisse werden grundsätzlich immer dem </a:t>
            </a:r>
            <a:br>
              <a:rPr lang="de-DE"/>
            </a:br>
            <a:r>
              <a:rPr lang="de-DE"/>
              <a:t>Scrum Master übergeben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94FDD0-A7FA-1827-E1B8-72E70616B5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Jedes Teammitglied kümmert sich um seine eigenen Probleme / Hindernisse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777020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8F192-0416-4C4C-1F85-411809BAE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Generalisten vs. Spezialisten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8F6E3-FB53-41F4-09CC-9FD516B470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/>
            <a:r>
              <a:rPr lang="de-DE"/>
              <a:t>Bei uns kann jedes Teammitglied alle anfallenden Aufgaben erledigen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62989E-3DB2-BB54-A174-840CEF25266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/>
            <a:r>
              <a:rPr lang="de-DE"/>
              <a:t>Bei uns werden Aufgaben immer von der Person umgesetzt, die sich in dem Thema am besten auskennt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1026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A6C0A-0264-49F8-B302-DA5DF9643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1E555-B067-6ECB-0C3B-0EB71B6EE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Wissensaustausch </a:t>
            </a:r>
            <a:br>
              <a:rPr lang="de-DE"/>
            </a:br>
            <a:r>
              <a:rPr lang="de-DE"/>
              <a:t>im Team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302F71-D59E-9A11-F11B-9B589D3B51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Wissens- und Erfahrungsaustausch kostet sehr viel Zeit, Zeit, die wir aktuell nicht haben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C20873-DD14-3AC4-FE3B-1C5795E8760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620961"/>
            <a:ext cx="5690982" cy="369332"/>
          </a:xfrm>
        </p:spPr>
        <p:txBody>
          <a:bodyPr/>
          <a:lstStyle/>
          <a:p>
            <a:pPr marL="0"/>
            <a:r>
              <a:rPr lang="de-DE"/>
              <a:t>Bei uns wissen immer alle über alles bescheid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491007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23048-155B-6F91-3043-237E51F56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0A756-008B-D83A-622E-84B8C2AD9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Kommunikation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9D7CD-7E98-30C8-2304-88BCE788B4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de-DE"/>
              <a:t>Wir haben viele Meetings / Diskussionen damit alle informiert und in Entscheidungen einbezogen sind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CC243-9A4C-93B2-4B1F-536626CAA1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kommunizieren fast gar nicht, </a:t>
            </a:r>
            <a:br>
              <a:rPr lang="de-DE"/>
            </a:br>
            <a:r>
              <a:rPr lang="de-DE"/>
              <a:t>Teammitglieder arbeiten isoliert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068939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5D0D5-6ABE-85E8-8E90-6CB741BF9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5F9EB-8B15-03DD-5AF7-FBA80A926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Prozessdisziplin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EEF867-94C5-C4AA-9D6E-02E45C7942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halten uns strikt an vorgeschriebene Prozesse und Regeln, selbst wenn sie nicht sinnvoll sind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89475-375E-E69A-8578-D774FA92CA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haben keine festen Prozesse, jede Person entscheidet individuell, wie Aufgaben erledigt werden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62729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90E45-3DCA-2F4F-A71F-DF395400D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14FDB-E481-FD49-D9D5-B69BF57F9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/>
              <a:t>WIP &amp; Fokus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128CB7-3B9F-0034-AC7F-BA028AA64E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limitieren gleichzeitige Arbeit gar nicht, jedes Teammitglied kann jederzeit eine neuen Aufgabe beginnen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EEA9EB-D8C5-BB2F-98F1-DB7E9E8E77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r>
              <a:rPr lang="de-DE"/>
              <a:t>Wir limitieren gleichzeitige Arbeit so stark, </a:t>
            </a:r>
            <a:br>
              <a:rPr lang="de-DE"/>
            </a:br>
            <a:r>
              <a:rPr lang="de-DE"/>
              <a:t>dass oft Leerlauf entsteht</a:t>
            </a:r>
          </a:p>
        </p:txBody>
      </p:sp>
    </p:spTree>
    <p:extLst>
      <p:ext uri="{BB962C8B-B14F-4D97-AF65-F5344CB8AC3E}">
        <p14:creationId xmlns:p14="http://schemas.microsoft.com/office/powerpoint/2010/main" val="38007806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8EFFC-4B61-BF1C-0288-97C50D998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C952C-A9D5-7432-4091-69BC41CAC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Selbstorganisation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EE7F5-5FF2-46F8-6F45-7DAFD3969B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haben eine streng hierarchische Teamstruktur, in der alle Entscheidungen von oben kommen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375F6B-8073-7F11-D40A-E6F302DD23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620961"/>
            <a:ext cx="5690982" cy="369332"/>
          </a:xfrm>
        </p:spPr>
        <p:txBody>
          <a:bodyPr/>
          <a:lstStyle/>
          <a:p>
            <a:pPr marL="0"/>
            <a:r>
              <a:rPr lang="de-DE"/>
              <a:t>Wir sind vollkommen hierarchiefrei und selbstorganisiert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04865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32C84-10CE-4BEC-D62F-E69B5B5D4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D691A-0C55-6221-35AA-E413CC5B7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Solo-Entwicklung vs. Collaboration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78D1DB-17EE-39CD-8B84-166EDEECFB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343961"/>
            <a:ext cx="5690982" cy="923330"/>
          </a:xfrm>
        </p:spPr>
        <p:txBody>
          <a:bodyPr/>
          <a:lstStyle/>
          <a:p>
            <a:pPr marL="0"/>
            <a:r>
              <a:rPr lang="de-DE"/>
              <a:t>Wir arbeiten ausschließlich im Mob-Programming oder Pair-Programming, Änderungen dürfen nie von Einzelpersonen durchgeführt werden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81E2BD-2A22-A813-0BB3-3FF99D4FA6A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2"/>
            <a:ext cx="5690982" cy="646331"/>
          </a:xfrm>
        </p:spPr>
        <p:txBody>
          <a:bodyPr/>
          <a:lstStyle/>
          <a:p>
            <a:pPr marL="0"/>
            <a:r>
              <a:rPr lang="de-DE"/>
              <a:t>Wir haben möglichst abgegrenzte Aufgaben- und Themenbereiche für die verschiedenen Teammitglieder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060219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E10BD-C1AB-24C0-F3E1-9307542CC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98176-7BEF-C992-B6C5-8D8FEC6E7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Führung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58AFB-F0A1-EFC8-FCB1-2AD6EB51C2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620960"/>
            <a:ext cx="5690982" cy="369332"/>
          </a:xfrm>
        </p:spPr>
        <p:txBody>
          <a:bodyPr/>
          <a:lstStyle/>
          <a:p>
            <a:r>
              <a:rPr lang="de-DE"/>
              <a:t>Führung bedeutet Kontrolle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F5F6FC-4AD7-8355-CFCF-00F7DABB914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620961"/>
            <a:ext cx="5690982" cy="369332"/>
          </a:xfrm>
        </p:spPr>
        <p:txBody>
          <a:bodyPr/>
          <a:lstStyle/>
          <a:p>
            <a:r>
              <a:rPr lang="de-DE"/>
              <a:t>Führung bedeutet Orientierung</a:t>
            </a:r>
          </a:p>
        </p:txBody>
      </p:sp>
    </p:spTree>
    <p:extLst>
      <p:ext uri="{BB962C8B-B14F-4D97-AF65-F5344CB8AC3E}">
        <p14:creationId xmlns:p14="http://schemas.microsoft.com/office/powerpoint/2010/main" val="9527117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813CD-BFEF-9913-122D-EF26BD33F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D5140-B43D-D072-90A2-20FC16BFA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err="1"/>
              <a:t>Refinement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CB021-12FB-D4D3-6632-B63629EDE7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r>
              <a:rPr lang="de-DE"/>
              <a:t>Anforderungen werden so lange diskutiert, bis jedes Detail geklärt ist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C0BA9D-40EE-C950-1DAE-08810909070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starten mit der Implementierung und klären alle offenen Punkte dann während der Umsetzung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334359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734F6-3639-FB5F-37CB-4609EEAFD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1F62A-8676-581C-FE25-4E110DDA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Schätzung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FC72B-31BA-6D68-7EEE-7F2808803B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versuchen möglichst präzise zu schätzen, um damit zu exakten Prognosen zu kommen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0833FD-29DE-CE57-09FA-E92E6602DBD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3"/>
            <a:ext cx="5690982" cy="646331"/>
          </a:xfrm>
        </p:spPr>
        <p:txBody>
          <a:bodyPr/>
          <a:lstStyle/>
          <a:p>
            <a:pPr marL="0"/>
            <a:r>
              <a:rPr lang="de-DE"/>
              <a:t>Wir führen gar keine Schätzung durch, Aufgaben dauern so lange, wie sie eben dauern und Schätzungen sind eh Lügen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580885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3E425-B6B0-164F-7226-4BEE11F2A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2CFAF-98C8-0BC0-EDBC-E0F112D8E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Outsourcing vs. </a:t>
            </a:r>
            <a:br>
              <a:rPr lang="de-DE"/>
            </a:br>
            <a:r>
              <a:rPr lang="de-DE"/>
              <a:t>Inhouse-Entwicklung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723F3E-ED05-C7CD-42C1-44B795B114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vergeben nahezu alle Entwicklungsaufgaben </a:t>
            </a:r>
            <a:br>
              <a:rPr lang="de-DE"/>
            </a:br>
            <a:r>
              <a:rPr lang="de-DE"/>
              <a:t>an externe Dienstleister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A3F61B-EF30-8C83-6F11-D702384A148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620961"/>
            <a:ext cx="5690982" cy="369332"/>
          </a:xfrm>
        </p:spPr>
        <p:txBody>
          <a:bodyPr/>
          <a:lstStyle/>
          <a:p>
            <a:pPr marL="0"/>
            <a:r>
              <a:rPr lang="de-DE"/>
              <a:t>Wir entwickeln alles strikt im eigenen Haus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859721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05980E-D80F-7932-A395-50415B2C3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FD6CF-C46A-37D9-1E35-3536DE2D7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Produkt-Ziele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ECDA8-738A-6533-CC27-FA3D53170B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620960"/>
            <a:ext cx="5690982" cy="369332"/>
          </a:xfrm>
        </p:spPr>
        <p:txBody>
          <a:bodyPr/>
          <a:lstStyle/>
          <a:p>
            <a:pPr marL="0"/>
            <a:r>
              <a:rPr lang="de-DE"/>
              <a:t>Ziel ist es, die Aufgaben im Backlog abzuarbeiten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1658C-0628-7195-014B-BD950685000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2"/>
            <a:ext cx="5690982" cy="646331"/>
          </a:xfrm>
        </p:spPr>
        <p:txBody>
          <a:bodyPr/>
          <a:lstStyle/>
          <a:p>
            <a:pPr marL="0"/>
            <a:r>
              <a:rPr lang="de-DE"/>
              <a:t>Wir haben eine grobe Produkt-Vision, daraus ergibt sich alles völlig dynamisch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410425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46EC2-C0DE-1411-A233-564B4A15B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D3B17-F835-027B-E1E7-45397375B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Künstliche Intelligenz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D7F2F0-73F0-15B8-F5F0-05DF69D5E1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nutzen konsequent künstliche Intelligenz weil uns das wesentlich produktiver macht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4BE62-C0B1-56CF-3290-2325A40749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343963"/>
            <a:ext cx="5690982" cy="923330"/>
          </a:xfrm>
        </p:spPr>
        <p:txBody>
          <a:bodyPr/>
          <a:lstStyle/>
          <a:p>
            <a:pPr marL="0"/>
            <a:r>
              <a:rPr lang="de-DE"/>
              <a:t>Bei uns ist der Einsatz von künstlicher Intelligenz verboten, weil wir sicherstellen wollen, dass die </a:t>
            </a:r>
            <a:r>
              <a:rPr lang="de-DE" err="1"/>
              <a:t>Entwickler:innen</a:t>
            </a:r>
            <a:r>
              <a:rPr lang="de-DE"/>
              <a:t> ihren Code beherrschen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6442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2953E-97FB-A407-1329-77B93A3B9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9C967-DFB5-F03E-0BDE-F86E384C3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Nachhaltige </a:t>
            </a:r>
            <a:br>
              <a:rPr lang="de-DE"/>
            </a:br>
            <a:r>
              <a:rPr lang="de-DE"/>
              <a:t>Entwicklung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53A5E8-964E-0F99-030E-6F714F2ED0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entwickeln „</a:t>
            </a:r>
            <a:r>
              <a:rPr lang="de-DE" err="1"/>
              <a:t>qucik</a:t>
            </a:r>
            <a:r>
              <a:rPr lang="de-DE"/>
              <a:t> &amp; </a:t>
            </a:r>
            <a:r>
              <a:rPr lang="de-DE" err="1"/>
              <a:t>dirty</a:t>
            </a:r>
            <a:r>
              <a:rPr lang="de-DE"/>
              <a:t>“ um schnell </a:t>
            </a:r>
            <a:br>
              <a:rPr lang="de-DE"/>
            </a:br>
            <a:r>
              <a:rPr lang="de-DE"/>
              <a:t>liefern zu können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1043F8-BBB1-E5F7-8BAE-0E5C15C743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3"/>
            <a:ext cx="5690982" cy="646331"/>
          </a:xfrm>
        </p:spPr>
        <p:txBody>
          <a:bodyPr/>
          <a:lstStyle/>
          <a:p>
            <a:pPr marL="0"/>
            <a:r>
              <a:rPr lang="de-DE"/>
              <a:t>Unsere Lösung sind wohlüberlegt und sauber umgesetzt aber wir liefern extrem langsam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989207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41DFBC-B578-D399-CC54-3153E6858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BB1AA-8DA5-1C0D-55C0-EAE66AD9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/>
              <a:t>Technisches Risiko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3B185-FB59-1125-3AF6-7938919EF1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r>
              <a:rPr lang="de-DE"/>
              <a:t>Risiken werden aufgeschoben, bis sie zu echten Problemen werden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75A3AB-9585-8357-7E0A-936BE70FAE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3"/>
            <a:ext cx="5690982" cy="646331"/>
          </a:xfrm>
        </p:spPr>
        <p:txBody>
          <a:bodyPr/>
          <a:lstStyle/>
          <a:p>
            <a:pPr marL="0"/>
            <a:r>
              <a:rPr lang="de-DE"/>
              <a:t>Im Ziel, Risiken frühzeitig zu berücksichtigen sind unsere Entscheidungsprozesse extrem langsam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93111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A45DC-3042-7059-844D-D78913767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9B48B-BB2E-BE34-C0BD-1EE88AFEB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Release-Frequenz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F981E-2FC2-15A9-5825-FC7EF85AC8D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liefern nur 2 mal im Jahr ein neues Release, </a:t>
            </a:r>
            <a:br>
              <a:rPr lang="de-DE"/>
            </a:br>
            <a:r>
              <a:rPr lang="de-DE"/>
              <a:t>dazwischen höchstens kritische Fixes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4567F8-8E64-E9BC-410E-118EB42D04F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pPr marL="0"/>
            <a:r>
              <a:rPr lang="de-DE"/>
              <a:t>Wir releasen ständig, was unsere Nutzer überfordert und die Qualität beeinträchtigt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1953304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3CD09-D981-5FEF-3228-8004661A8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44576-DFD0-7EF8-F61B-41BB1F5D2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/>
              <a:t>Technische Schulden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A1A26-1FC4-8175-EFA8-07E49FC5B1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r>
              <a:rPr lang="de-DE"/>
              <a:t>Wir gehen technische Schulden nur bewusst ein und achten immer auf eine zeitnahe Tilgung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2B5CC8-9E8C-0D84-82EF-7EE7E241438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3"/>
            <a:ext cx="5690982" cy="646331"/>
          </a:xfrm>
        </p:spPr>
        <p:txBody>
          <a:bodyPr/>
          <a:lstStyle/>
          <a:p>
            <a:pPr marL="0"/>
            <a:r>
              <a:rPr lang="de-DE"/>
              <a:t>Technische Schulden werden erst dann entdeckt, wenn Probleme entstehen, für eine Tilgung ist zu wenig Zeit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42621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A45DB-CB3A-FE5E-AF07-96C8BDB44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D0382-8B37-E082-ABC4-5580DB5D5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Time-</a:t>
            </a:r>
            <a:r>
              <a:rPr lang="de-DE" err="1"/>
              <a:t>to</a:t>
            </a:r>
            <a:r>
              <a:rPr lang="de-DE"/>
              <a:t>-Market </a:t>
            </a:r>
            <a:br>
              <a:rPr lang="de-DE"/>
            </a:br>
            <a:r>
              <a:rPr lang="de-DE"/>
              <a:t>vs. Stabilität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E0D816-56C3-CF93-A1D9-4A477D12B7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620960"/>
            <a:ext cx="5690982" cy="369332"/>
          </a:xfrm>
        </p:spPr>
        <p:txBody>
          <a:bodyPr/>
          <a:lstStyle/>
          <a:p>
            <a:r>
              <a:rPr lang="de-DE"/>
              <a:t>Geschwindigkeit ist alles, Stabilität ist zweitrangig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D350B-433A-CDBD-8AA8-859188ECF3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620960"/>
            <a:ext cx="5690982" cy="369332"/>
          </a:xfrm>
        </p:spPr>
        <p:txBody>
          <a:bodyPr/>
          <a:lstStyle/>
          <a:p>
            <a:r>
              <a:rPr lang="de-DE"/>
              <a:t>Stabilität ist alles, neue Features sind zweitrangig</a:t>
            </a:r>
          </a:p>
        </p:txBody>
      </p:sp>
    </p:spTree>
    <p:extLst>
      <p:ext uri="{BB962C8B-B14F-4D97-AF65-F5344CB8AC3E}">
        <p14:creationId xmlns:p14="http://schemas.microsoft.com/office/powerpoint/2010/main" val="2480698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36028-78C4-9ADA-82C0-15C2DC303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FBAF5-B350-65E0-7D5C-F685F4EC4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Arbeitsbelastung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B5650-1C49-D20A-CC17-7F8C7BF705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r>
              <a:rPr lang="de-DE"/>
              <a:t>Wir arbeiten dauerhaft am Limit, </a:t>
            </a:r>
            <a:br>
              <a:rPr lang="de-DE"/>
            </a:br>
            <a:r>
              <a:rPr lang="de-DE"/>
              <a:t>gefühlt brennt es immer irgendwo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B71E50-C94E-25F1-6A82-3E6392A73B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r>
              <a:rPr lang="de-DE"/>
              <a:t>Es gibt keinen Druck, Dinge dauern so lange, </a:t>
            </a:r>
            <a:br>
              <a:rPr lang="de-DE"/>
            </a:br>
            <a:r>
              <a:rPr lang="de-DE"/>
              <a:t>wie sie eben dauern</a:t>
            </a:r>
          </a:p>
        </p:txBody>
      </p:sp>
    </p:spTree>
    <p:extLst>
      <p:ext uri="{BB962C8B-B14F-4D97-AF65-F5344CB8AC3E}">
        <p14:creationId xmlns:p14="http://schemas.microsoft.com/office/powerpoint/2010/main" val="2501210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6C8F6-FE81-2057-764E-19EFEE096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743C3-46DE-F6C5-9328-157C8B76E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8000">
                <a:latin typeface="Tschisslerbold" panose="02000503000000000000" pitchFamily="2" charset="0"/>
              </a:rPr>
              <a:t>Code </a:t>
            </a:r>
            <a:r>
              <a:rPr lang="de-DE" sz="8000" err="1">
                <a:latin typeface="Tschisslerbold" panose="02000503000000000000" pitchFamily="2" charset="0"/>
              </a:rPr>
              <a:t>Refactoring</a:t>
            </a:r>
            <a:endParaRPr lang="en-DE" sz="8000">
              <a:latin typeface="Tschisslerbold" panose="02000503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055FA-1360-D4C1-F411-57BB04AC39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482461"/>
            <a:ext cx="5690982" cy="646331"/>
          </a:xfrm>
        </p:spPr>
        <p:txBody>
          <a:bodyPr/>
          <a:lstStyle/>
          <a:p>
            <a:r>
              <a:rPr lang="de-DE"/>
              <a:t>Wir sind ständig am Anpassen von Code, weil wir immer  noch bessere Patterns finden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40D07-2513-15AE-8359-8C4AC63FD9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r>
              <a:rPr lang="de-DE"/>
              <a:t>Wir ändern bestehenden Code nie, weil das zu riskant oder aufwändig ist</a:t>
            </a:r>
            <a:endParaRPr lang="en-D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F0C31E-81FA-BD62-DDE2-3F01E596D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4084" y="186797"/>
            <a:ext cx="2344882" cy="512524"/>
          </a:xfrm>
          <a:prstGeom prst="rect">
            <a:avLst/>
          </a:prstGeom>
        </p:spPr>
      </p:pic>
      <p:pic>
        <p:nvPicPr>
          <p:cNvPr id="9" name="Picture 8" descr="A green circle with black text&#10;&#10;AI-generated content may be incorrect.">
            <a:extLst>
              <a:ext uri="{FF2B5EF4-FFF2-40B4-BE49-F238E27FC236}">
                <a16:creationId xmlns:a16="http://schemas.microsoft.com/office/drawing/2014/main" id="{65499F79-1BEE-1561-9F97-0F59E27AA9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74" y="116770"/>
            <a:ext cx="1146126" cy="652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708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B306A-44B9-84E8-23A0-1C2FC24C9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6A9D-EAA5-B05E-252C-42EA9A041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Code-Qualität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7A521-7851-260C-FFFD-6F25AE1734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343961"/>
            <a:ext cx="5690982" cy="923330"/>
          </a:xfrm>
        </p:spPr>
        <p:txBody>
          <a:bodyPr/>
          <a:lstStyle/>
          <a:p>
            <a:pPr lvl="0"/>
            <a:r>
              <a:rPr lang="de-DE"/>
              <a:t>Wir achten peinlichst darauf, immer alle Clean-Code Regeln einzuhalten. Code, der nicht unseren hohen Standards genügt darf nicht eingecheckt werden.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2DC851-09AC-244B-B234-7BB8E87A6C2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343962"/>
            <a:ext cx="5690982" cy="923330"/>
          </a:xfrm>
        </p:spPr>
        <p:txBody>
          <a:bodyPr/>
          <a:lstStyle/>
          <a:p>
            <a:pPr marL="0"/>
            <a:r>
              <a:rPr lang="de-DE"/>
              <a:t>Um möglichst schnell zu sein, achten wir zunächst gar nicht auf Code-Qualität, Code wird erst dann optimiert, wenn es Probleme damit gibt</a:t>
            </a:r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88867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794CC-8093-43AB-04B5-66EAECF24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F9883-4830-4DEA-150E-EAAFE4249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Architektur-</a:t>
            </a:r>
            <a:br>
              <a:rPr lang="de-DE"/>
            </a:br>
            <a:r>
              <a:rPr lang="de-DE"/>
              <a:t>Entscheidungen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160064-2A7C-237D-FDD1-E0B549CC883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6200000">
            <a:off x="-2003020" y="3620959"/>
            <a:ext cx="5690982" cy="369332"/>
          </a:xfrm>
        </p:spPr>
        <p:txBody>
          <a:bodyPr/>
          <a:lstStyle/>
          <a:p>
            <a:r>
              <a:rPr lang="de-DE"/>
              <a:t>Architektur wird upfront für Jahre im Voraus festgelegt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3C45D9-4399-030A-AF2D-DF1598C0D0E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16200000">
            <a:off x="8561218" y="3482461"/>
            <a:ext cx="5690982" cy="646331"/>
          </a:xfrm>
        </p:spPr>
        <p:txBody>
          <a:bodyPr/>
          <a:lstStyle/>
          <a:p>
            <a:r>
              <a:rPr lang="de-DE"/>
              <a:t>Architektur entsteht ausschließlich reaktiv, wenn Probleme auftreten</a:t>
            </a:r>
          </a:p>
        </p:txBody>
      </p:sp>
    </p:spTree>
    <p:extLst>
      <p:ext uri="{BB962C8B-B14F-4D97-AF65-F5344CB8AC3E}">
        <p14:creationId xmlns:p14="http://schemas.microsoft.com/office/powerpoint/2010/main" val="496385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1051</Words>
  <Application>Microsoft Office PowerPoint</Application>
  <PresentationFormat>Widescreen</PresentationFormat>
  <Paragraphs>121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Tschisslerbold</vt:lpstr>
      <vt:lpstr>Office Theme</vt:lpstr>
      <vt:lpstr>Sprintlänge</vt:lpstr>
      <vt:lpstr>Planungshorizont</vt:lpstr>
      <vt:lpstr>WIP &amp; Fokus</vt:lpstr>
      <vt:lpstr>Release-Frequenz</vt:lpstr>
      <vt:lpstr>Time-to-Market  vs. Stabilität</vt:lpstr>
      <vt:lpstr>Arbeitsbelastung</vt:lpstr>
      <vt:lpstr>Code Refactoring</vt:lpstr>
      <vt:lpstr>Code-Qualität</vt:lpstr>
      <vt:lpstr>Architektur- Entscheidungen</vt:lpstr>
      <vt:lpstr>Technologieauswahl</vt:lpstr>
      <vt:lpstr>Monolith vs.  Microservices</vt:lpstr>
      <vt:lpstr>Einfachheit vs.  Erweiterbarkeit</vt:lpstr>
      <vt:lpstr>Bibliotheken vs. Eigenentwicklung</vt:lpstr>
      <vt:lpstr>Security</vt:lpstr>
      <vt:lpstr>Testabdeckung</vt:lpstr>
      <vt:lpstr>Manuelles vs.  automatisiertes Testen</vt:lpstr>
      <vt:lpstr>Qualitätssicherung</vt:lpstr>
      <vt:lpstr>Versionsunterstützung</vt:lpstr>
      <vt:lpstr>Dokumentation</vt:lpstr>
      <vt:lpstr>Automatisierung</vt:lpstr>
      <vt:lpstr>Kundenwünsche vs. Produktvision</vt:lpstr>
      <vt:lpstr>Hypothesen vs.  Anforderungen</vt:lpstr>
      <vt:lpstr>Feedback &amp; Lernen</vt:lpstr>
      <vt:lpstr>Experimente</vt:lpstr>
      <vt:lpstr>Impediments</vt:lpstr>
      <vt:lpstr>Generalisten vs. Spezialisten</vt:lpstr>
      <vt:lpstr>Wissensaustausch  im Team</vt:lpstr>
      <vt:lpstr>Kommunikation</vt:lpstr>
      <vt:lpstr>Prozessdisziplin</vt:lpstr>
      <vt:lpstr>Selbstorganisation</vt:lpstr>
      <vt:lpstr>Solo-Entwicklung vs. Collaboration</vt:lpstr>
      <vt:lpstr>Führung</vt:lpstr>
      <vt:lpstr>Refinement</vt:lpstr>
      <vt:lpstr>Schätzung</vt:lpstr>
      <vt:lpstr>Outsourcing vs.  Inhouse-Entwicklung</vt:lpstr>
      <vt:lpstr>Produkt-Ziele</vt:lpstr>
      <vt:lpstr>Künstliche Intelligenz</vt:lpstr>
      <vt:lpstr>Nachhaltige  Entwicklung</vt:lpstr>
      <vt:lpstr>Technisches Risiko</vt:lpstr>
      <vt:lpstr>Technische Schulden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Service Account</dc:creator>
  <cp:lastModifiedBy>Thomas Schissler</cp:lastModifiedBy>
  <cp:revision>1</cp:revision>
  <cp:lastPrinted>2026-01-15T09:59:37Z</cp:lastPrinted>
  <dcterms:created xsi:type="dcterms:W3CDTF">2025-11-17T11:04:46Z</dcterms:created>
  <dcterms:modified xsi:type="dcterms:W3CDTF">2026-01-21T16:00:43Z</dcterms:modified>
</cp:coreProperties>
</file>